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3" r:id="rId1"/>
    <p:sldMasterId id="2147483707" r:id="rId2"/>
  </p:sldMasterIdLst>
  <p:notesMasterIdLst>
    <p:notesMasterId r:id="rId33"/>
  </p:notesMasterIdLst>
  <p:sldIdLst>
    <p:sldId id="356" r:id="rId3"/>
    <p:sldId id="355" r:id="rId4"/>
    <p:sldId id="343" r:id="rId5"/>
    <p:sldId id="265" r:id="rId6"/>
    <p:sldId id="354" r:id="rId7"/>
    <p:sldId id="353" r:id="rId8"/>
    <p:sldId id="346" r:id="rId9"/>
    <p:sldId id="336" r:id="rId10"/>
    <p:sldId id="262" r:id="rId11"/>
    <p:sldId id="273" r:id="rId12"/>
    <p:sldId id="344" r:id="rId13"/>
    <p:sldId id="268" r:id="rId14"/>
    <p:sldId id="337" r:id="rId15"/>
    <p:sldId id="338" r:id="rId16"/>
    <p:sldId id="339" r:id="rId17"/>
    <p:sldId id="340" r:id="rId18"/>
    <p:sldId id="342" r:id="rId19"/>
    <p:sldId id="341" r:id="rId20"/>
    <p:sldId id="347" r:id="rId21"/>
    <p:sldId id="348" r:id="rId22"/>
    <p:sldId id="349" r:id="rId23"/>
    <p:sldId id="357" r:id="rId24"/>
    <p:sldId id="350" r:id="rId25"/>
    <p:sldId id="351" r:id="rId26"/>
    <p:sldId id="359" r:id="rId27"/>
    <p:sldId id="365" r:id="rId28"/>
    <p:sldId id="366" r:id="rId29"/>
    <p:sldId id="368" r:id="rId30"/>
    <p:sldId id="367" r:id="rId31"/>
    <p:sldId id="333" r:id="rId32"/>
  </p:sldIdLst>
  <p:sldSz cx="18288000" cy="10285413"/>
  <p:notesSz cx="6858000" cy="9144000"/>
  <p:defaultTextStyle>
    <a:defPPr>
      <a:defRPr lang="en-US"/>
    </a:defPPr>
    <a:lvl1pPr marL="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1pPr>
    <a:lvl2pPr marL="685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2pPr>
    <a:lvl3pPr marL="1371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3pPr>
    <a:lvl4pPr marL="2057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4pPr>
    <a:lvl5pPr marL="27432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5pPr>
    <a:lvl6pPr marL="34290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6pPr>
    <a:lvl7pPr marL="41148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7pPr>
    <a:lvl8pPr marL="48006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8pPr>
    <a:lvl9pPr marL="5486400" algn="l" defTabSz="1371600" rtl="0" eaLnBrk="1" latinLnBrk="0" hangingPunct="1">
      <a:defRPr sz="2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40" userDrawn="1">
          <p15:clr>
            <a:srgbClr val="A4A3A4"/>
          </p15:clr>
        </p15:guide>
        <p15:guide id="2" pos="57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9933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2838BEF-8BB2-4498-84A7-C5851F593DF1}" styleName="Estilo Médio 4 - Ênfase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49" d="100"/>
          <a:sy n="49" d="100"/>
        </p:scale>
        <p:origin x="600" y="60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5A974-2B9D-4DE7-B1FD-B969DD33CD5E}" type="datetimeFigureOut">
              <a:rPr kumimoji="1" lang="ja-JP" altLang="en-US" smtClean="0"/>
              <a:t>2019/6/27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E44EA-33D9-406B-AA52-45755D8D5CBE}" type="slidenum">
              <a:rPr kumimoji="1" lang="ja-JP" altLang="en-US" smtClean="0"/>
              <a:t>‹nº›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100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layout</a:t>
            </a:r>
            <a:r>
              <a:rPr kumimoji="1" lang="en-US" altLang="ja-JP" baseline="0" dirty="0"/>
              <a:t> is not created in the slide master.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E44EA-33D9-406B-AA52-45755D8D5CBE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5419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layout</a:t>
            </a:r>
            <a:r>
              <a:rPr kumimoji="1" lang="en-US" altLang="ja-JP" baseline="0" dirty="0"/>
              <a:t> is not created in the slide master.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E44EA-33D9-406B-AA52-45755D8D5CBE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38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This layout</a:t>
            </a:r>
            <a:r>
              <a:rPr kumimoji="1" lang="en-US" altLang="ja-JP" baseline="0" dirty="0"/>
              <a:t> is not created in the slide master.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E44EA-33D9-406B-AA52-45755D8D5CBE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7240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322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175068" y="1789908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972457" y="1499621"/>
            <a:ext cx="6937829" cy="728617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774441" y="1659280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75068" y="2283396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75068" y="3242675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774441" y="3112047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175068" y="3736163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75068" y="4695442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774441" y="4564814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175068" y="5188930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175068" y="6148209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774441" y="6017581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175068" y="6641697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175068" y="7600976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774441" y="7470348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175068" y="8094464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57972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972457" y="1499621"/>
            <a:ext cx="6937829" cy="728617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050541" y="1659280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451167" y="1659280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050541" y="3112047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451167" y="3112047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050541" y="4564814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451167" y="4564814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050541" y="6017581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51167" y="6017581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50541" y="7470348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451167" y="7470348"/>
            <a:ext cx="7846233" cy="116114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1679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78972" y="478973"/>
            <a:ext cx="8171542" cy="9361714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7707085" y="2191657"/>
            <a:ext cx="9802733" cy="434824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955314" y="6734969"/>
            <a:ext cx="8554505" cy="1964531"/>
          </a:xfrm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4767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ex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5905501" y="1066800"/>
            <a:ext cx="11051367" cy="5473101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905500" y="6734969"/>
            <a:ext cx="11051367" cy="1964531"/>
          </a:xfrm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457825" cy="10285413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5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1984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441563"/>
            <a:ext cx="18288000" cy="74022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46742" y="1"/>
            <a:ext cx="8839201" cy="4829260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246742" y="449943"/>
            <a:ext cx="8839201" cy="4379317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216571" y="7402286"/>
            <a:ext cx="9071430" cy="1836646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405257" y="7402286"/>
            <a:ext cx="8406754" cy="1836646"/>
          </a:xfrm>
        </p:spPr>
        <p:txBody>
          <a:bodyPr numCol="1" spcCol="360000" anchor="ctr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58814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441563"/>
            <a:ext cx="18288000" cy="7402286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398207" y="1500555"/>
            <a:ext cx="8687738" cy="7402286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405257" y="6699802"/>
            <a:ext cx="8406754" cy="1836646"/>
          </a:xfrm>
        </p:spPr>
        <p:txBody>
          <a:bodyPr numCol="1" spcCol="360000" anchor="b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0356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tex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512354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56229" y="7750464"/>
            <a:ext cx="14775543" cy="1371871"/>
          </a:xfrm>
        </p:spPr>
        <p:txBody>
          <a:bodyPr numCol="1" spcCol="360000" anchor="t">
            <a:normAutofit/>
          </a:bodyPr>
          <a:lstStyle>
            <a:lvl1pPr algn="ctr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441097" y="4187907"/>
            <a:ext cx="15428687" cy="1904306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1767668" y="4467571"/>
            <a:ext cx="14775544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611086" y="6212221"/>
            <a:ext cx="14932126" cy="1418235"/>
          </a:xfrm>
        </p:spPr>
        <p:txBody>
          <a:bodyPr numCol="1" spcCol="360000" anchor="b">
            <a:normAutofit/>
          </a:bodyPr>
          <a:lstStyle>
            <a:lvl1pPr algn="ctr">
              <a:spcBef>
                <a:spcPts val="1200"/>
              </a:spcBef>
              <a:defRPr sz="32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44066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0" y="1509486"/>
            <a:ext cx="18288000" cy="371886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83770" y="0"/>
            <a:ext cx="7112001" cy="7620000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432800" y="1669144"/>
            <a:ext cx="9042402" cy="2786742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432800" y="5740268"/>
            <a:ext cx="9042402" cy="3381828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83770" y="7783178"/>
            <a:ext cx="7112001" cy="1738193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bg2">
                  <a:lumMod val="90000"/>
                </a:schemeClr>
              </a:buClr>
              <a:buFont typeface="Wingdings" panose="05000000000000000000" pitchFamily="2" charset="2"/>
              <a:buChar char="n"/>
              <a:defRPr sz="16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8461828" y="4223658"/>
            <a:ext cx="9042402" cy="899884"/>
          </a:xfrm>
        </p:spPr>
        <p:txBody>
          <a:bodyPr numCol="1" spcCol="360000" anchor="t">
            <a:noAutofit/>
          </a:bodyPr>
          <a:lstStyle>
            <a:lvl1pPr marL="0" indent="0" algn="l">
              <a:spcBef>
                <a:spcPts val="1200"/>
              </a:spcBef>
              <a:buClr>
                <a:schemeClr val="accent1"/>
              </a:buClr>
              <a:buFontTx/>
              <a:buNone/>
              <a:defRPr sz="32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4283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591457" y="688851"/>
            <a:ext cx="9942286" cy="4475627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004458" y="43543"/>
            <a:ext cx="7529286" cy="10241870"/>
          </a:xfrm>
          <a:effectLst>
            <a:outerShdw blurRad="101600" dist="76200" dir="10800000" algn="r" rotWithShape="0">
              <a:schemeClr val="tx1">
                <a:alpha val="93000"/>
              </a:schemeClr>
            </a:outerShdw>
          </a:effectLst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929258" y="4335712"/>
            <a:ext cx="6499326" cy="4314802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929258" y="3435827"/>
            <a:ext cx="6499326" cy="899884"/>
          </a:xfrm>
        </p:spPr>
        <p:txBody>
          <a:bodyPr numCol="1" spcCol="360000" anchor="t">
            <a:noAutofit/>
          </a:bodyPr>
          <a:lstStyle>
            <a:lvl1pPr marL="0" indent="0" algn="l">
              <a:spcBef>
                <a:spcPts val="1200"/>
              </a:spcBef>
              <a:buClr>
                <a:schemeClr val="accent1"/>
              </a:buClr>
              <a:buFontTx/>
              <a:buNone/>
              <a:defRPr sz="3200">
                <a:solidFill>
                  <a:schemeClr val="bg1"/>
                </a:solidFill>
                <a:latin typeface="Roboto Bold" pitchFamily="2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5261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and a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081603" y="1209822"/>
            <a:ext cx="6124794" cy="9075591"/>
          </a:xfrm>
          <a:effectLst>
            <a:outerShdw blurRad="50800" dist="762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75021" y="2965656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75021" y="3488176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75021" y="6150295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1" y="6672815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432977" y="2965656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432977" y="3488176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32977" y="6150295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32977" y="6672815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899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19712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51419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757714" y="4100052"/>
            <a:ext cx="12772572" cy="1749509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3009900" y="4254501"/>
            <a:ext cx="12268200" cy="16128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5999" y="6281739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5999" y="6804259"/>
            <a:ext cx="5080002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03999" y="6281739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03999" y="6804259"/>
            <a:ext cx="5080002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91999" y="6267232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191999" y="6789752"/>
            <a:ext cx="5080002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0957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4336274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75020" y="133055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75020" y="1853073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02507" y="1316046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02507" y="1838566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432977" y="1301539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432977" y="1824059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75020" y="6417420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0" y="6939940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602507" y="640291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602507" y="6925433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32977" y="6388406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32977" y="6910926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8240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tem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75020" y="2964185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75020" y="3486705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02507" y="294967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02507" y="3472198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432977" y="2935171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432977" y="3457691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75020" y="6008825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0" y="6531345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602507" y="599431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602507" y="6516838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432977" y="5979811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432977" y="6502331"/>
            <a:ext cx="5080002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2789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75022" y="2993922"/>
            <a:ext cx="5419301" cy="3318388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81449" y="5987152"/>
            <a:ext cx="4652385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1" y="6667584"/>
            <a:ext cx="5419301" cy="22859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6434349" y="2993922"/>
            <a:ext cx="5419301" cy="3318388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840776" y="5987152"/>
            <a:ext cx="4652385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434348" y="6667584"/>
            <a:ext cx="5419301" cy="22859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12093675" y="2993922"/>
            <a:ext cx="5419301" cy="3318388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500102" y="5987152"/>
            <a:ext cx="4652385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2093674" y="6667584"/>
            <a:ext cx="5419301" cy="22859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437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31235" y="2474266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82245" y="4729288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83662" y="2474266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334672" y="4729288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12470234" y="2474266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41701" y="4729288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1431235" y="6014383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682245" y="8269405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7083662" y="6014383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334672" y="8269405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12470234" y="6014383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721244" y="8269405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4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431235" y="5252991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7083662" y="5252990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470234" y="5240411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431235" y="8823548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7083662" y="8823547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2470234" y="8810968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0849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9144000" y="4163784"/>
            <a:ext cx="9144000" cy="4783602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99922" y="7278064"/>
            <a:ext cx="10582325" cy="1312729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61432"/>
            <a:ext cx="9144000" cy="4783602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860168" y="957286"/>
            <a:ext cx="10582325" cy="1312729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279565" y="2338510"/>
            <a:ext cx="7992433" cy="144971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229686" y="963072"/>
            <a:ext cx="10212807" cy="1312729"/>
          </a:xfrm>
          <a:noFill/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7834" y="5828346"/>
            <a:ext cx="7992433" cy="1449719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53178" y="7278065"/>
            <a:ext cx="10567811" cy="1312729"/>
          </a:xfrm>
          <a:noFill/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6368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86221" y="2533777"/>
            <a:ext cx="7126514" cy="3765424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121967" y="5914573"/>
            <a:ext cx="5855021" cy="774350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486221" y="6688923"/>
            <a:ext cx="7126513" cy="2672791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9612632" y="2533777"/>
            <a:ext cx="7126514" cy="3765424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248378" y="5914573"/>
            <a:ext cx="5855021" cy="774350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612632" y="6688923"/>
            <a:ext cx="7126513" cy="2672791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5650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323558"/>
            <a:ext cx="18288000" cy="379827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5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31809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96112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434907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Straight Connector 9"/>
          <p:cNvCxnSpPr>
            <a:stCxn id="6" idx="3"/>
            <a:endCxn id="7" idx="1"/>
          </p:cNvCxnSpPr>
          <p:nvPr userDrawn="1"/>
        </p:nvCxnSpPr>
        <p:spPr>
          <a:xfrm>
            <a:off x="3997569" y="5873433"/>
            <a:ext cx="49635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3"/>
            <a:endCxn id="8" idx="1"/>
          </p:cNvCxnSpPr>
          <p:nvPr userDrawn="1"/>
        </p:nvCxnSpPr>
        <p:spPr>
          <a:xfrm>
            <a:off x="9326880" y="5873433"/>
            <a:ext cx="502219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3"/>
          </p:cNvCxnSpPr>
          <p:nvPr userDrawn="1"/>
        </p:nvCxnSpPr>
        <p:spPr>
          <a:xfrm>
            <a:off x="14714830" y="5873433"/>
            <a:ext cx="35731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83286" y="623919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79509" y="676171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12597" y="621826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8820" y="674078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998180" y="622872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294403" y="6751248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83286" y="461621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12597" y="459528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998180" y="4605754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0032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323558"/>
            <a:ext cx="18288000" cy="379827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5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31809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96112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434907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Straight Connector 9"/>
          <p:cNvCxnSpPr>
            <a:stCxn id="6" idx="3"/>
            <a:endCxn id="7" idx="1"/>
          </p:cNvCxnSpPr>
          <p:nvPr userDrawn="1"/>
        </p:nvCxnSpPr>
        <p:spPr>
          <a:xfrm>
            <a:off x="3997569" y="5873433"/>
            <a:ext cx="49635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3"/>
            <a:endCxn id="8" idx="1"/>
          </p:cNvCxnSpPr>
          <p:nvPr userDrawn="1"/>
        </p:nvCxnSpPr>
        <p:spPr>
          <a:xfrm>
            <a:off x="9326880" y="5873433"/>
            <a:ext cx="502219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8" idx="3"/>
          </p:cNvCxnSpPr>
          <p:nvPr userDrawn="1"/>
        </p:nvCxnSpPr>
        <p:spPr>
          <a:xfrm>
            <a:off x="14714830" y="5873433"/>
            <a:ext cx="35731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83286" y="623919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79509" y="676171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12597" y="621826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8820" y="674078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998180" y="622872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294403" y="6751248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83286" y="461621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12597" y="459528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998180" y="4605754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26" name="Straight Connector 25"/>
          <p:cNvCxnSpPr>
            <a:endCxn id="6" idx="1"/>
          </p:cNvCxnSpPr>
          <p:nvPr userDrawn="1"/>
        </p:nvCxnSpPr>
        <p:spPr>
          <a:xfrm>
            <a:off x="0" y="5873433"/>
            <a:ext cx="36318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3002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0" y="323558"/>
            <a:ext cx="18288000" cy="3798277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defRPr sz="25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3631809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96112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4349070" y="569055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Straight Connector 9"/>
          <p:cNvCxnSpPr>
            <a:stCxn id="6" idx="3"/>
            <a:endCxn id="7" idx="1"/>
          </p:cNvCxnSpPr>
          <p:nvPr userDrawn="1"/>
        </p:nvCxnSpPr>
        <p:spPr>
          <a:xfrm>
            <a:off x="3997569" y="5873433"/>
            <a:ext cx="49635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7" idx="3"/>
            <a:endCxn id="8" idx="1"/>
          </p:cNvCxnSpPr>
          <p:nvPr userDrawn="1"/>
        </p:nvCxnSpPr>
        <p:spPr>
          <a:xfrm>
            <a:off x="9326880" y="5873433"/>
            <a:ext cx="502219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283286" y="623919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79509" y="676171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612597" y="6218263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8820" y="6740783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998180" y="6228728"/>
            <a:ext cx="5080002" cy="537027"/>
          </a:xfrm>
        </p:spPr>
        <p:txBody>
          <a:bodyPr numCol="1" spcCol="36000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294403" y="6751248"/>
            <a:ext cx="4475088" cy="212210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83286" y="461621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12597" y="4595289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998180" y="4605754"/>
            <a:ext cx="5080002" cy="1101238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0000</a:t>
            </a:r>
            <a:endParaRPr kumimoji="1" lang="ja-JP" altLang="en-US" dirty="0"/>
          </a:p>
        </p:txBody>
      </p:sp>
      <p:cxnSp>
        <p:nvCxnSpPr>
          <p:cNvPr id="26" name="Straight Connector 25"/>
          <p:cNvCxnSpPr>
            <a:endCxn id="6" idx="1"/>
          </p:cNvCxnSpPr>
          <p:nvPr userDrawn="1"/>
        </p:nvCxnSpPr>
        <p:spPr>
          <a:xfrm>
            <a:off x="0" y="5873433"/>
            <a:ext cx="3631809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90079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516743" y="870856"/>
            <a:ext cx="15254514" cy="3556001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3947886" y="4426859"/>
            <a:ext cx="13008982" cy="4272642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9875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フリーフォーム 32"/>
          <p:cNvSpPr/>
          <p:nvPr userDrawn="1"/>
        </p:nvSpPr>
        <p:spPr>
          <a:xfrm rot="2700000">
            <a:off x="1513825" y="2761114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" name="グループ化 6"/>
          <p:cNvGrpSpPr/>
          <p:nvPr userDrawn="1"/>
        </p:nvGrpSpPr>
        <p:grpSpPr>
          <a:xfrm>
            <a:off x="1581149" y="3053187"/>
            <a:ext cx="4187961" cy="4128938"/>
            <a:chOff x="3326919" y="1476686"/>
            <a:chExt cx="5264701" cy="5190503"/>
          </a:xfrm>
        </p:grpSpPr>
        <p:sp>
          <p:nvSpPr>
            <p:cNvPr id="7" name="フリーフォーム 37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8" name="テキスト ボックス 5"/>
            <p:cNvSpPr txBox="1"/>
            <p:nvPr userDrawn="1"/>
          </p:nvSpPr>
          <p:spPr>
            <a:xfrm>
              <a:off x="7380118" y="3291171"/>
              <a:ext cx="1211502" cy="1160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dirty="0">
                  <a:solidFill>
                    <a:schemeClr val="bg1"/>
                  </a:solidFill>
                </a:rPr>
                <a:t>01</a:t>
              </a:r>
              <a:endParaRPr kumimoji="1" lang="ja-JP" altLang="en-US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テキスト プレースホルダー 12"/>
          <p:cNvSpPr>
            <a:spLocks noGrp="1"/>
          </p:cNvSpPr>
          <p:nvPr>
            <p:ph type="body" sz="quarter" idx="14" hasCustomPrompt="1"/>
          </p:nvPr>
        </p:nvSpPr>
        <p:spPr>
          <a:xfrm>
            <a:off x="1033235" y="4578264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" name="グループ化 23"/>
          <p:cNvGrpSpPr/>
          <p:nvPr userDrawn="1"/>
        </p:nvGrpSpPr>
        <p:grpSpPr>
          <a:xfrm>
            <a:off x="7124851" y="3077444"/>
            <a:ext cx="4187962" cy="4128938"/>
            <a:chOff x="3326919" y="1476686"/>
            <a:chExt cx="5264702" cy="5190503"/>
          </a:xfrm>
        </p:grpSpPr>
        <p:sp>
          <p:nvSpPr>
            <p:cNvPr id="11" name="フリーフォーム 24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2" name="テキスト ボックス 25"/>
            <p:cNvSpPr txBox="1"/>
            <p:nvPr userDrawn="1"/>
          </p:nvSpPr>
          <p:spPr>
            <a:xfrm>
              <a:off x="7380119" y="3291171"/>
              <a:ext cx="1211502" cy="1160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dirty="0">
                  <a:solidFill>
                    <a:schemeClr val="bg1"/>
                  </a:solidFill>
                </a:rPr>
                <a:t>02</a:t>
              </a:r>
              <a:endParaRPr kumimoji="1" lang="ja-JP" altLang="en-US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テキスト プレースホルダー 12"/>
          <p:cNvSpPr>
            <a:spLocks noGrp="1"/>
          </p:cNvSpPr>
          <p:nvPr>
            <p:ph type="body" sz="quarter" idx="15" hasCustomPrompt="1"/>
          </p:nvPr>
        </p:nvSpPr>
        <p:spPr>
          <a:xfrm>
            <a:off x="6576937" y="4602521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4" name="グループ化 27"/>
          <p:cNvGrpSpPr/>
          <p:nvPr userDrawn="1"/>
        </p:nvGrpSpPr>
        <p:grpSpPr>
          <a:xfrm>
            <a:off x="12668553" y="3077444"/>
            <a:ext cx="4187961" cy="4128938"/>
            <a:chOff x="3326919" y="1476686"/>
            <a:chExt cx="5264701" cy="5190503"/>
          </a:xfrm>
        </p:grpSpPr>
        <p:sp>
          <p:nvSpPr>
            <p:cNvPr id="15" name="フリーフォーム 28"/>
            <p:cNvSpPr/>
            <p:nvPr userDrawn="1"/>
          </p:nvSpPr>
          <p:spPr>
            <a:xfrm rot="2700000">
              <a:off x="3064247" y="1739358"/>
              <a:ext cx="5190503" cy="4665160"/>
            </a:xfrm>
            <a:custGeom>
              <a:avLst/>
              <a:gdLst>
                <a:gd name="connsiteX0" fmla="*/ 1555422 w 5190503"/>
                <a:gd name="connsiteY0" fmla="*/ 742950 h 4665160"/>
                <a:gd name="connsiteX1" fmla="*/ 2298372 w 5190503"/>
                <a:gd name="connsiteY1" fmla="*/ 0 h 4665160"/>
                <a:gd name="connsiteX2" fmla="*/ 5190503 w 5190503"/>
                <a:gd name="connsiteY2" fmla="*/ 0 h 4665160"/>
                <a:gd name="connsiteX3" fmla="*/ 4465431 w 5190503"/>
                <a:gd name="connsiteY3" fmla="*/ 725072 h 4665160"/>
                <a:gd name="connsiteX4" fmla="*/ 4465432 w 5190503"/>
                <a:gd name="connsiteY4" fmla="*/ 725073 h 4665160"/>
                <a:gd name="connsiteX5" fmla="*/ 525345 w 5190503"/>
                <a:gd name="connsiteY5" fmla="*/ 4665160 h 4665160"/>
                <a:gd name="connsiteX6" fmla="*/ 0 w 5190503"/>
                <a:gd name="connsiteY6" fmla="*/ 4139815 h 4665160"/>
                <a:gd name="connsiteX7" fmla="*/ 3396865 w 5190503"/>
                <a:gd name="connsiteY7" fmla="*/ 742950 h 4665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90503" h="4665160">
                  <a:moveTo>
                    <a:pt x="1555422" y="742950"/>
                  </a:moveTo>
                  <a:lnTo>
                    <a:pt x="2298372" y="0"/>
                  </a:lnTo>
                  <a:lnTo>
                    <a:pt x="5190503" y="0"/>
                  </a:lnTo>
                  <a:lnTo>
                    <a:pt x="4465431" y="725072"/>
                  </a:lnTo>
                  <a:lnTo>
                    <a:pt x="4465432" y="725073"/>
                  </a:lnTo>
                  <a:lnTo>
                    <a:pt x="525345" y="4665160"/>
                  </a:lnTo>
                  <a:lnTo>
                    <a:pt x="0" y="4139815"/>
                  </a:lnTo>
                  <a:lnTo>
                    <a:pt x="3396865" y="7429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/>
            </a:p>
          </p:txBody>
        </p:sp>
        <p:sp>
          <p:nvSpPr>
            <p:cNvPr id="16" name="テキスト ボックス 29"/>
            <p:cNvSpPr txBox="1"/>
            <p:nvPr userDrawn="1"/>
          </p:nvSpPr>
          <p:spPr>
            <a:xfrm>
              <a:off x="7380118" y="3291171"/>
              <a:ext cx="1211502" cy="1160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sz="5400" dirty="0">
                  <a:solidFill>
                    <a:schemeClr val="bg1"/>
                  </a:solidFill>
                </a:rPr>
                <a:t>03</a:t>
              </a:r>
              <a:endParaRPr kumimoji="1" lang="ja-JP" altLang="en-US" sz="5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テキスト プレースホルダー 12"/>
          <p:cNvSpPr>
            <a:spLocks noGrp="1"/>
          </p:cNvSpPr>
          <p:nvPr>
            <p:ph type="body" sz="quarter" idx="16" hasCustomPrompt="1"/>
          </p:nvPr>
        </p:nvSpPr>
        <p:spPr>
          <a:xfrm>
            <a:off x="12120639" y="4602521"/>
            <a:ext cx="3705021" cy="747032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4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フリーフォーム 33"/>
          <p:cNvSpPr/>
          <p:nvPr userDrawn="1"/>
        </p:nvSpPr>
        <p:spPr>
          <a:xfrm rot="2700000">
            <a:off x="12195797" y="3089076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951948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12"/>
          <p:cNvSpPr>
            <a:spLocks noGrp="1"/>
          </p:cNvSpPr>
          <p:nvPr>
            <p:ph type="body" sz="quarter" idx="28" hasCustomPrompt="1"/>
          </p:nvPr>
        </p:nvSpPr>
        <p:spPr>
          <a:xfrm>
            <a:off x="6506786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12"/>
          <p:cNvSpPr>
            <a:spLocks noGrp="1"/>
          </p:cNvSpPr>
          <p:nvPr>
            <p:ph type="body" sz="quarter" idx="29" hasCustomPrompt="1"/>
          </p:nvPr>
        </p:nvSpPr>
        <p:spPr>
          <a:xfrm>
            <a:off x="12019245" y="5435112"/>
            <a:ext cx="5249147" cy="2923078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フリーフォーム 32"/>
          <p:cNvSpPr/>
          <p:nvPr userDrawn="1"/>
        </p:nvSpPr>
        <p:spPr>
          <a:xfrm rot="2700000">
            <a:off x="6365163" y="2264552"/>
            <a:ext cx="2545786" cy="2288121"/>
          </a:xfrm>
          <a:custGeom>
            <a:avLst/>
            <a:gdLst>
              <a:gd name="connsiteX0" fmla="*/ 1555422 w 5190503"/>
              <a:gd name="connsiteY0" fmla="*/ 742950 h 4665160"/>
              <a:gd name="connsiteX1" fmla="*/ 2298372 w 5190503"/>
              <a:gd name="connsiteY1" fmla="*/ 0 h 4665160"/>
              <a:gd name="connsiteX2" fmla="*/ 5190503 w 5190503"/>
              <a:gd name="connsiteY2" fmla="*/ 0 h 4665160"/>
              <a:gd name="connsiteX3" fmla="*/ 4465431 w 5190503"/>
              <a:gd name="connsiteY3" fmla="*/ 725072 h 4665160"/>
              <a:gd name="connsiteX4" fmla="*/ 4465432 w 5190503"/>
              <a:gd name="connsiteY4" fmla="*/ 725073 h 4665160"/>
              <a:gd name="connsiteX5" fmla="*/ 525345 w 5190503"/>
              <a:gd name="connsiteY5" fmla="*/ 4665160 h 4665160"/>
              <a:gd name="connsiteX6" fmla="*/ 0 w 5190503"/>
              <a:gd name="connsiteY6" fmla="*/ 4139815 h 4665160"/>
              <a:gd name="connsiteX7" fmla="*/ 3396865 w 5190503"/>
              <a:gd name="connsiteY7" fmla="*/ 742950 h 4665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0503" h="4665160">
                <a:moveTo>
                  <a:pt x="1555422" y="742950"/>
                </a:moveTo>
                <a:lnTo>
                  <a:pt x="2298372" y="0"/>
                </a:lnTo>
                <a:lnTo>
                  <a:pt x="5190503" y="0"/>
                </a:lnTo>
                <a:lnTo>
                  <a:pt x="4465431" y="725072"/>
                </a:lnTo>
                <a:lnTo>
                  <a:pt x="4465432" y="725073"/>
                </a:lnTo>
                <a:lnTo>
                  <a:pt x="525345" y="4665160"/>
                </a:lnTo>
                <a:lnTo>
                  <a:pt x="0" y="4139815"/>
                </a:lnTo>
                <a:lnTo>
                  <a:pt x="3396865" y="742950"/>
                </a:lnTo>
                <a:close/>
              </a:path>
            </a:pathLst>
          </a:cu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1306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-1"/>
            <a:ext cx="9144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860168" y="1117600"/>
            <a:ext cx="11427832" cy="3425371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7297006" y="1393371"/>
            <a:ext cx="10178194" cy="2873828"/>
          </a:xfrm>
          <a:noFill/>
        </p:spPr>
        <p:txBody>
          <a:bodyPr anchor="b">
            <a:normAutofit/>
          </a:bodyPr>
          <a:lstStyle>
            <a:lvl1pPr marL="0" indent="0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390741" y="5067509"/>
            <a:ext cx="8084459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390740" y="5590029"/>
            <a:ext cx="8084459" cy="149111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390741" y="7313560"/>
            <a:ext cx="8084459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390740" y="7836080"/>
            <a:ext cx="8084459" cy="149111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90194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ndom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759199" y="0"/>
            <a:ext cx="5384801" cy="624114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4042230"/>
            <a:ext cx="3643086" cy="21989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9245597" y="947057"/>
            <a:ext cx="5341259" cy="3697515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20560" y="6361143"/>
            <a:ext cx="3004459" cy="3924270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1406769" y="6361143"/>
            <a:ext cx="4593212" cy="3029367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8" hasCustomPrompt="1"/>
          </p:nvPr>
        </p:nvSpPr>
        <p:spPr>
          <a:xfrm>
            <a:off x="14688452" y="2017486"/>
            <a:ext cx="3599547" cy="264794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551544" y="2402118"/>
            <a:ext cx="3091543" cy="1487712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3" name="タイトル 1"/>
          <p:cNvSpPr>
            <a:spLocks noGrp="1"/>
          </p:cNvSpPr>
          <p:nvPr>
            <p:ph type="title" hasCustomPrompt="1"/>
          </p:nvPr>
        </p:nvSpPr>
        <p:spPr>
          <a:xfrm>
            <a:off x="9545781" y="4776560"/>
            <a:ext cx="8045529" cy="3011715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545780" y="7899400"/>
            <a:ext cx="7929419" cy="149111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39702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ndom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583445" y="0"/>
            <a:ext cx="4560556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101600" y="4238172"/>
            <a:ext cx="4365737" cy="594344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468643" y="584200"/>
            <a:ext cx="3998694" cy="3494314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9260109" y="584200"/>
            <a:ext cx="2891419" cy="462642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22" hasCustomPrompt="1"/>
          </p:nvPr>
        </p:nvSpPr>
        <p:spPr>
          <a:xfrm>
            <a:off x="12267635" y="584200"/>
            <a:ext cx="2891419" cy="462642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15275161" y="584200"/>
            <a:ext cx="2891419" cy="462642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953828" y="5740400"/>
            <a:ext cx="10334171" cy="3425371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66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8389260" y="6110511"/>
            <a:ext cx="9422751" cy="3077027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74844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タイトル 1"/>
          <p:cNvSpPr>
            <a:spLocks noGrp="1"/>
          </p:cNvSpPr>
          <p:nvPr>
            <p:ph type="title" hasCustomPrompt="1"/>
          </p:nvPr>
        </p:nvSpPr>
        <p:spPr>
          <a:xfrm>
            <a:off x="6211639" y="1795311"/>
            <a:ext cx="11263564" cy="3662954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211638" y="5683347"/>
            <a:ext cx="11263563" cy="3318791"/>
          </a:xfrm>
        </p:spPr>
        <p:txBody>
          <a:bodyPr numCol="1" spcCol="360000" anchor="t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819198" y="1063076"/>
            <a:ext cx="3868615" cy="8159261"/>
            <a:chOff x="5345723" y="1420837"/>
            <a:chExt cx="3868615" cy="8159261"/>
          </a:xfrm>
        </p:grpSpPr>
        <p:sp>
          <p:nvSpPr>
            <p:cNvPr id="6" name="Rectangle: Rounded Corners 5"/>
            <p:cNvSpPr/>
            <p:nvPr userDrawn="1"/>
          </p:nvSpPr>
          <p:spPr>
            <a:xfrm>
              <a:off x="5345723" y="1420837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2">
                <a:lumMod val="5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" name="Group 6"/>
            <p:cNvGrpSpPr/>
            <p:nvPr userDrawn="1"/>
          </p:nvGrpSpPr>
          <p:grpSpPr>
            <a:xfrm>
              <a:off x="6862636" y="2064782"/>
              <a:ext cx="834788" cy="95103"/>
              <a:chOff x="6770728" y="2064782"/>
              <a:chExt cx="834788" cy="95103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11" name="Oval 10"/>
              <p:cNvSpPr/>
              <p:nvPr userDrawn="1"/>
            </p:nvSpPr>
            <p:spPr>
              <a:xfrm>
                <a:off x="6770728" y="2064782"/>
                <a:ext cx="95103" cy="951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2" name="Rectangle: Rounded Corners 11"/>
              <p:cNvSpPr/>
              <p:nvPr userDrawn="1"/>
            </p:nvSpPr>
            <p:spPr>
              <a:xfrm flipV="1">
                <a:off x="6960746" y="2071989"/>
                <a:ext cx="644770" cy="8108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8" name="Oval 7"/>
            <p:cNvSpPr/>
            <p:nvPr userDrawn="1"/>
          </p:nvSpPr>
          <p:spPr>
            <a:xfrm>
              <a:off x="7213429" y="1743884"/>
              <a:ext cx="133203" cy="13320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" name="Oval 8"/>
            <p:cNvSpPr/>
            <p:nvPr userDrawn="1"/>
          </p:nvSpPr>
          <p:spPr>
            <a:xfrm>
              <a:off x="6934360" y="8668559"/>
              <a:ext cx="691341" cy="69134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Rectangle: Rounded Corners 9"/>
            <p:cNvSpPr/>
            <p:nvPr userDrawn="1"/>
          </p:nvSpPr>
          <p:spPr>
            <a:xfrm>
              <a:off x="5616330" y="2528239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2134812" y="2215736"/>
            <a:ext cx="3237386" cy="5850826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9551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75022" y="2965656"/>
            <a:ext cx="609023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75022" y="3488176"/>
            <a:ext cx="6090236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75022" y="6150295"/>
            <a:ext cx="609023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75022" y="6672815"/>
            <a:ext cx="6090236" cy="213959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422743" y="2965656"/>
            <a:ext cx="609023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22743" y="3488176"/>
            <a:ext cx="6090236" cy="213959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422743" y="6150295"/>
            <a:ext cx="609023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1422743" y="6672815"/>
            <a:ext cx="6090236" cy="213959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22" name="Group 21"/>
          <p:cNvGrpSpPr/>
          <p:nvPr userDrawn="1"/>
        </p:nvGrpSpPr>
        <p:grpSpPr>
          <a:xfrm>
            <a:off x="7245671" y="2144055"/>
            <a:ext cx="3796659" cy="8007499"/>
            <a:chOff x="5345723" y="1420837"/>
            <a:chExt cx="3868615" cy="8159261"/>
          </a:xfrm>
        </p:grpSpPr>
        <p:sp>
          <p:nvSpPr>
            <p:cNvPr id="23" name="Rectangle: Rounded Corners 22"/>
            <p:cNvSpPr/>
            <p:nvPr userDrawn="1"/>
          </p:nvSpPr>
          <p:spPr>
            <a:xfrm>
              <a:off x="5345723" y="1420837"/>
              <a:ext cx="3868615" cy="8159261"/>
            </a:xfrm>
            <a:prstGeom prst="roundRect">
              <a:avLst>
                <a:gd name="adj" fmla="val 13394"/>
              </a:avLst>
            </a:prstGeom>
            <a:solidFill>
              <a:schemeClr val="tx2">
                <a:lumMod val="50000"/>
              </a:schemeClr>
            </a:solidFill>
            <a:ln w="285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4" name="Group 23"/>
            <p:cNvGrpSpPr/>
            <p:nvPr userDrawn="1"/>
          </p:nvGrpSpPr>
          <p:grpSpPr>
            <a:xfrm>
              <a:off x="6862636" y="2064782"/>
              <a:ext cx="834788" cy="95103"/>
              <a:chOff x="6770728" y="2064782"/>
              <a:chExt cx="834788" cy="95103"/>
            </a:xfrm>
            <a:solidFill>
              <a:schemeClr val="tx2">
                <a:lumMod val="60000"/>
                <a:lumOff val="40000"/>
              </a:schemeClr>
            </a:solidFill>
          </p:grpSpPr>
          <p:sp>
            <p:nvSpPr>
              <p:cNvPr id="28" name="Oval 27"/>
              <p:cNvSpPr/>
              <p:nvPr userDrawn="1"/>
            </p:nvSpPr>
            <p:spPr>
              <a:xfrm>
                <a:off x="6770728" y="2064782"/>
                <a:ext cx="95103" cy="951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Rectangle: Rounded Corners 28"/>
              <p:cNvSpPr/>
              <p:nvPr userDrawn="1"/>
            </p:nvSpPr>
            <p:spPr>
              <a:xfrm flipV="1">
                <a:off x="6960746" y="2071989"/>
                <a:ext cx="644770" cy="81083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25" name="Oval 24"/>
            <p:cNvSpPr/>
            <p:nvPr userDrawn="1"/>
          </p:nvSpPr>
          <p:spPr>
            <a:xfrm>
              <a:off x="7213429" y="1743884"/>
              <a:ext cx="133203" cy="133203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Oval 25"/>
            <p:cNvSpPr/>
            <p:nvPr userDrawn="1"/>
          </p:nvSpPr>
          <p:spPr>
            <a:xfrm>
              <a:off x="6934360" y="8668559"/>
              <a:ext cx="691341" cy="691341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Rectangle: Rounded Corners 26"/>
            <p:cNvSpPr/>
            <p:nvPr userDrawn="1"/>
          </p:nvSpPr>
          <p:spPr>
            <a:xfrm>
              <a:off x="5616330" y="2528239"/>
              <a:ext cx="3327400" cy="5920122"/>
            </a:xfrm>
            <a:prstGeom prst="roundRect">
              <a:avLst>
                <a:gd name="adj" fmla="val 140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0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533330" y="3249629"/>
            <a:ext cx="3221341" cy="589127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905835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35536" y="345033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04273" y="5196114"/>
            <a:ext cx="5161321" cy="685796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04273" y="5881911"/>
            <a:ext cx="5161321" cy="173851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451799" y="345033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020536" y="5196114"/>
            <a:ext cx="5161321" cy="685796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020536" y="5881911"/>
            <a:ext cx="5161321" cy="173851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081953" y="345033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650690" y="5196114"/>
            <a:ext cx="5161321" cy="685796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650690" y="5881911"/>
            <a:ext cx="5161321" cy="173851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557064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4336274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638622" y="489425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207359" y="2155372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2207359" y="2920997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127994" y="489425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696731" y="2155372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696731" y="2920997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638622" y="569846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2207359" y="7364416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2207359" y="8130041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27994" y="569846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696731" y="7364416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9696731" y="8130041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12792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9144000" y="0"/>
            <a:ext cx="0" cy="102854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4336274"/>
            <a:ext cx="16737958" cy="1612865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264510" y="489425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5026" y="2155372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15026" y="2920997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973997" y="489425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542734" y="2155372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542734" y="2920997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5264510" y="569846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5026" y="7364416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15026" y="8130041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973997" y="5698469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542734" y="7364416"/>
            <a:ext cx="6530241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542734" y="8130041"/>
            <a:ext cx="6530241" cy="141527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9097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435428" y="449943"/>
            <a:ext cx="8708571" cy="4691970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1" name="タイトル 1"/>
          <p:cNvSpPr>
            <a:spLocks noGrp="1"/>
          </p:cNvSpPr>
          <p:nvPr>
            <p:ph type="title" hasCustomPrompt="1"/>
          </p:nvPr>
        </p:nvSpPr>
        <p:spPr>
          <a:xfrm>
            <a:off x="101598" y="5392515"/>
            <a:ext cx="9144000" cy="3969198"/>
          </a:xfrm>
        </p:spPr>
        <p:txBody>
          <a:bodyPr anchor="t">
            <a:normAutofit/>
          </a:bodyPr>
          <a:lstStyle>
            <a:lvl1pPr algn="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Right Triangle 11"/>
          <p:cNvSpPr/>
          <p:nvPr userDrawn="1"/>
        </p:nvSpPr>
        <p:spPr>
          <a:xfrm rot="13500000">
            <a:off x="9007243" y="4846008"/>
            <a:ext cx="593402" cy="59340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12957757" y="495903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5" name="Straight Connector 14"/>
          <p:cNvCxnSpPr>
            <a:stCxn id="12" idx="2"/>
            <a:endCxn id="14" idx="1"/>
          </p:cNvCxnSpPr>
          <p:nvPr userDrawn="1"/>
        </p:nvCxnSpPr>
        <p:spPr>
          <a:xfrm flipV="1">
            <a:off x="9723543" y="5141913"/>
            <a:ext cx="3234214" cy="79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4" idx="3"/>
          </p:cNvCxnSpPr>
          <p:nvPr userDrawn="1"/>
        </p:nvCxnSpPr>
        <p:spPr>
          <a:xfrm>
            <a:off x="13323517" y="5141913"/>
            <a:ext cx="496448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1663850" y="2404814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243393" y="4010530"/>
            <a:ext cx="5016447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857977" y="5515487"/>
            <a:ext cx="4302083" cy="356988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3844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423938" y="2641600"/>
            <a:ext cx="15440125" cy="2354116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423938" y="5297715"/>
            <a:ext cx="15440125" cy="3401786"/>
          </a:xfrm>
        </p:spPr>
        <p:txBody>
          <a:bodyPr numCol="1" spcCol="360000" anchor="t">
            <a:normAutofit/>
          </a:bodyPr>
          <a:lstStyle>
            <a:lvl1pPr marL="0" indent="0" algn="ctr">
              <a:spcBef>
                <a:spcPts val="120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75064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p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5" name="Straight Connector 4"/>
          <p:cNvCxnSpPr>
            <a:endCxn id="6" idx="1"/>
          </p:cNvCxnSpPr>
          <p:nvPr userDrawn="1"/>
        </p:nvCxnSpPr>
        <p:spPr>
          <a:xfrm flipV="1">
            <a:off x="0" y="5141913"/>
            <a:ext cx="4374975" cy="79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 userDrawn="1"/>
        </p:nvSpPr>
        <p:spPr>
          <a:xfrm>
            <a:off x="4374975" y="495903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8961120" y="4959033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Straight Connector 9"/>
          <p:cNvCxnSpPr>
            <a:stCxn id="6" idx="3"/>
            <a:endCxn id="9" idx="1"/>
          </p:cNvCxnSpPr>
          <p:nvPr userDrawn="1"/>
        </p:nvCxnSpPr>
        <p:spPr>
          <a:xfrm>
            <a:off x="4740735" y="5141913"/>
            <a:ext cx="4220385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9" idx="2"/>
          </p:cNvCxnSpPr>
          <p:nvPr userDrawn="1"/>
        </p:nvCxnSpPr>
        <p:spPr>
          <a:xfrm flipV="1">
            <a:off x="9144000" y="5324793"/>
            <a:ext cx="0" cy="496062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3100068" y="2404814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679611" y="4010530"/>
            <a:ext cx="5016447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4393975" y="5515487"/>
            <a:ext cx="4302083" cy="356988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548934" y="1175656"/>
            <a:ext cx="8710776" cy="5218745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548934" y="3748743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179756" y="5238743"/>
            <a:ext cx="6893219" cy="95389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4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9548934" y="6533030"/>
            <a:ext cx="8263077" cy="2899220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45339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p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9144000" y="1"/>
            <a:ext cx="0" cy="181473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 userDrawn="1"/>
        </p:nvSpPr>
        <p:spPr>
          <a:xfrm>
            <a:off x="8961120" y="1814732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820186" y="491902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730462" y="2097618"/>
            <a:ext cx="5016447" cy="765624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5345723" y="2948115"/>
            <a:ext cx="3401186" cy="4099800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87086" y="2948115"/>
            <a:ext cx="5155554" cy="1933374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36386" y="4998015"/>
            <a:ext cx="4406254" cy="4349185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8961120" y="4998015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6" name="Straight Connector 15"/>
          <p:cNvCxnSpPr>
            <a:stCxn id="15" idx="0"/>
            <a:endCxn id="8" idx="2"/>
          </p:cNvCxnSpPr>
          <p:nvPr userDrawn="1"/>
        </p:nvCxnSpPr>
        <p:spPr>
          <a:xfrm flipV="1">
            <a:off x="9144000" y="2180492"/>
            <a:ext cx="0" cy="281752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9412888" y="3908288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541090" y="5514004"/>
            <a:ext cx="5016447" cy="765624"/>
          </a:xfrm>
        </p:spPr>
        <p:txBody>
          <a:bodyPr numCol="1" spcCol="36000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cxnSp>
        <p:nvCxnSpPr>
          <p:cNvPr id="25" name="Straight Connector 24"/>
          <p:cNvCxnSpPr>
            <a:endCxn id="15" idx="2"/>
          </p:cNvCxnSpPr>
          <p:nvPr userDrawn="1"/>
        </p:nvCxnSpPr>
        <p:spPr>
          <a:xfrm flipV="1">
            <a:off x="9143999" y="5363775"/>
            <a:ext cx="1" cy="492163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3599886" y="6352198"/>
            <a:ext cx="4197611" cy="2784724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Picture Placeholder 6"/>
          <p:cNvSpPr>
            <a:spLocks noGrp="1"/>
          </p:cNvSpPr>
          <p:nvPr>
            <p:ph type="pic" sz="quarter" idx="33" hasCustomPrompt="1"/>
          </p:nvPr>
        </p:nvSpPr>
        <p:spPr>
          <a:xfrm>
            <a:off x="9541090" y="6358081"/>
            <a:ext cx="3957196" cy="2778841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80701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p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48016" y="187331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2300514" y="1814732"/>
            <a:ext cx="13686971" cy="521062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4661707" y="6548414"/>
            <a:ext cx="8964587" cy="953894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4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cxnSp>
        <p:nvCxnSpPr>
          <p:cNvPr id="7" name="Straight Connector 6"/>
          <p:cNvCxnSpPr>
            <a:stCxn id="5" idx="0"/>
          </p:cNvCxnSpPr>
          <p:nvPr userDrawn="1"/>
        </p:nvCxnSpPr>
        <p:spPr>
          <a:xfrm flipV="1">
            <a:off x="9144000" y="2"/>
            <a:ext cx="0" cy="181473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9477830" y="7634514"/>
            <a:ext cx="7479038" cy="150240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961120" y="7634514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Straight Connector 12"/>
          <p:cNvCxnSpPr>
            <a:endCxn id="12" idx="2"/>
          </p:cNvCxnSpPr>
          <p:nvPr userDrawn="1"/>
        </p:nvCxnSpPr>
        <p:spPr>
          <a:xfrm flipV="1">
            <a:off x="9144000" y="8000274"/>
            <a:ext cx="0" cy="22851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875661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middle par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5" name="Straight Connector 4"/>
          <p:cNvCxnSpPr>
            <a:stCxn id="15" idx="0"/>
          </p:cNvCxnSpPr>
          <p:nvPr userDrawn="1"/>
        </p:nvCxnSpPr>
        <p:spPr>
          <a:xfrm flipH="1" flipV="1">
            <a:off x="9144000" y="2"/>
            <a:ext cx="1" cy="4937917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endCxn id="15" idx="3"/>
          </p:cNvCxnSpPr>
          <p:nvPr userDrawn="1"/>
        </p:nvCxnSpPr>
        <p:spPr>
          <a:xfrm flipH="1">
            <a:off x="9348788" y="5142707"/>
            <a:ext cx="8939214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iamond 14"/>
          <p:cNvSpPr/>
          <p:nvPr userDrawn="1"/>
        </p:nvSpPr>
        <p:spPr>
          <a:xfrm>
            <a:off x="8939213" y="4937919"/>
            <a:ext cx="409575" cy="40957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1" name="Straight Connector 20"/>
          <p:cNvCxnSpPr>
            <a:endCxn id="15" idx="1"/>
          </p:cNvCxnSpPr>
          <p:nvPr userDrawn="1"/>
        </p:nvCxnSpPr>
        <p:spPr>
          <a:xfrm>
            <a:off x="0" y="5142706"/>
            <a:ext cx="8939213" cy="1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4702629" y="4226328"/>
            <a:ext cx="4236584" cy="990033"/>
          </a:xfrm>
        </p:spPr>
        <p:txBody>
          <a:bodyPr numCol="1" spcCol="360000" anchor="ctr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4400" i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9405258" y="4226327"/>
            <a:ext cx="4236584" cy="990033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44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770115" y="5559422"/>
            <a:ext cx="6747769" cy="586351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770115" y="6248120"/>
            <a:ext cx="6747769" cy="2808793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494173" y="5171734"/>
            <a:ext cx="4513256" cy="55982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 i="1">
                <a:solidFill>
                  <a:schemeClr val="bg2">
                    <a:lumMod val="9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631547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158514" y="449943"/>
            <a:ext cx="8653497" cy="8905072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7" name="Right Triangle 6"/>
          <p:cNvSpPr/>
          <p:nvPr userDrawn="1"/>
        </p:nvSpPr>
        <p:spPr>
          <a:xfrm rot="2700000">
            <a:off x="8693952" y="4846008"/>
            <a:ext cx="593402" cy="593402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Straight Connector 8"/>
          <p:cNvCxnSpPr>
            <a:stCxn id="7" idx="2"/>
          </p:cNvCxnSpPr>
          <p:nvPr userDrawn="1"/>
        </p:nvCxnSpPr>
        <p:spPr>
          <a:xfrm flipH="1" flipV="1">
            <a:off x="3860203" y="5141913"/>
            <a:ext cx="4710851" cy="79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91457" y="5297773"/>
            <a:ext cx="7536543" cy="4057241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8" name="Straight Connector 17"/>
          <p:cNvCxnSpPr>
            <a:endCxn id="7" idx="2"/>
          </p:cNvCxnSpPr>
          <p:nvPr userDrawn="1"/>
        </p:nvCxnSpPr>
        <p:spPr>
          <a:xfrm>
            <a:off x="0" y="5141117"/>
            <a:ext cx="8571054" cy="1592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タイトル 1"/>
          <p:cNvSpPr>
            <a:spLocks noGrp="1"/>
          </p:cNvSpPr>
          <p:nvPr>
            <p:ph type="title" hasCustomPrompt="1"/>
          </p:nvPr>
        </p:nvSpPr>
        <p:spPr>
          <a:xfrm>
            <a:off x="591457" y="688851"/>
            <a:ext cx="9942286" cy="3879195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1305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 flipV="1">
            <a:off x="5896270" y="742349"/>
            <a:ext cx="8403930" cy="844238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>
            <a:off x="591457" y="688851"/>
            <a:ext cx="7701643" cy="3879195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9" name="Diamond 18"/>
          <p:cNvSpPr/>
          <p:nvPr userDrawn="1"/>
        </p:nvSpPr>
        <p:spPr>
          <a:xfrm rot="2700000">
            <a:off x="7097712" y="7577130"/>
            <a:ext cx="409575" cy="40957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Diamond 20"/>
          <p:cNvSpPr/>
          <p:nvPr userDrawn="1"/>
        </p:nvSpPr>
        <p:spPr>
          <a:xfrm rot="2700000">
            <a:off x="9650412" y="5026709"/>
            <a:ext cx="409575" cy="40957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Diamond 21"/>
          <p:cNvSpPr/>
          <p:nvPr userDrawn="1"/>
        </p:nvSpPr>
        <p:spPr>
          <a:xfrm rot="2700000">
            <a:off x="12242396" y="2423660"/>
            <a:ext cx="409575" cy="40957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03600" y="7476774"/>
            <a:ext cx="3609285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652143" y="7543104"/>
            <a:ext cx="5084654" cy="167407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5896270" y="4927355"/>
            <a:ext cx="3609285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144813" y="4993685"/>
            <a:ext cx="5084654" cy="167407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45500" y="2323600"/>
            <a:ext cx="3609285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694043" y="2389930"/>
            <a:ext cx="5084654" cy="1674070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1" name="Straight Connector 30"/>
          <p:cNvCxnSpPr/>
          <p:nvPr userDrawn="1"/>
        </p:nvCxnSpPr>
        <p:spPr>
          <a:xfrm flipH="1">
            <a:off x="0" y="9184732"/>
            <a:ext cx="589627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 flipH="1">
            <a:off x="14300200" y="742349"/>
            <a:ext cx="3987800" cy="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4275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48" name="Group 47"/>
          <p:cNvGrpSpPr/>
          <p:nvPr userDrawn="1"/>
        </p:nvGrpSpPr>
        <p:grpSpPr>
          <a:xfrm>
            <a:off x="9186199" y="3303099"/>
            <a:ext cx="2064368" cy="1640869"/>
            <a:chOff x="9186199" y="2684120"/>
            <a:chExt cx="2064368" cy="1640869"/>
          </a:xfrm>
        </p:grpSpPr>
        <p:sp>
          <p:nvSpPr>
            <p:cNvPr id="27" name="Freeform: Shape 26"/>
            <p:cNvSpPr/>
            <p:nvPr userDrawn="1"/>
          </p:nvSpPr>
          <p:spPr>
            <a:xfrm>
              <a:off x="9186199" y="2684120"/>
              <a:ext cx="2064368" cy="1640869"/>
            </a:xfrm>
            <a:custGeom>
              <a:avLst/>
              <a:gdLst>
                <a:gd name="connsiteX0" fmla="*/ 0 w 2408609"/>
                <a:gd name="connsiteY0" fmla="*/ 0 h 1914490"/>
                <a:gd name="connsiteX1" fmla="*/ 98444 w 2408609"/>
                <a:gd name="connsiteY1" fmla="*/ 2489 h 1914490"/>
                <a:gd name="connsiteX2" fmla="*/ 2330455 w 2408609"/>
                <a:gd name="connsiteY2" fmla="*/ 1264026 h 1914490"/>
                <a:gd name="connsiteX3" fmla="*/ 2408609 w 2408609"/>
                <a:gd name="connsiteY3" fmla="*/ 1392672 h 1914490"/>
                <a:gd name="connsiteX4" fmla="*/ 1504793 w 2408609"/>
                <a:gd name="connsiteY4" fmla="*/ 1914490 h 1914490"/>
                <a:gd name="connsiteX5" fmla="*/ 1464388 w 2408609"/>
                <a:gd name="connsiteY5" fmla="*/ 1847982 h 1914490"/>
                <a:gd name="connsiteX6" fmla="*/ 137396 w 2408609"/>
                <a:gd name="connsiteY6" fmla="*/ 1052618 h 1914490"/>
                <a:gd name="connsiteX7" fmla="*/ 0 w 2408609"/>
                <a:gd name="connsiteY7" fmla="*/ 1045680 h 1914490"/>
                <a:gd name="connsiteX8" fmla="*/ 0 w 2408609"/>
                <a:gd name="connsiteY8" fmla="*/ 0 h 19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8609" h="1914490">
                  <a:moveTo>
                    <a:pt x="0" y="0"/>
                  </a:moveTo>
                  <a:lnTo>
                    <a:pt x="98444" y="2489"/>
                  </a:lnTo>
                  <a:cubicBezTo>
                    <a:pt x="1027802" y="49599"/>
                    <a:pt x="1840516" y="538821"/>
                    <a:pt x="2330455" y="1264026"/>
                  </a:cubicBezTo>
                  <a:lnTo>
                    <a:pt x="2408609" y="1392672"/>
                  </a:lnTo>
                  <a:lnTo>
                    <a:pt x="1504793" y="1914490"/>
                  </a:lnTo>
                  <a:lnTo>
                    <a:pt x="1464388" y="1847982"/>
                  </a:lnTo>
                  <a:cubicBezTo>
                    <a:pt x="1169159" y="1410986"/>
                    <a:pt x="689669" y="1108705"/>
                    <a:pt x="137396" y="1052618"/>
                  </a:cubicBezTo>
                  <a:lnTo>
                    <a:pt x="0" y="1045680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 userDrawn="1"/>
          </p:nvSpPr>
          <p:spPr>
            <a:xfrm>
              <a:off x="9772054" y="3068065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01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 userDrawn="1"/>
        </p:nvGrpSpPr>
        <p:grpSpPr>
          <a:xfrm>
            <a:off x="10519742" y="4568879"/>
            <a:ext cx="1083911" cy="2385613"/>
            <a:chOff x="10519742" y="3949900"/>
            <a:chExt cx="1083911" cy="2385613"/>
          </a:xfrm>
        </p:grpSpPr>
        <p:sp>
          <p:nvSpPr>
            <p:cNvPr id="22" name="Freeform: Shape 21"/>
            <p:cNvSpPr/>
            <p:nvPr userDrawn="1"/>
          </p:nvSpPr>
          <p:spPr>
            <a:xfrm>
              <a:off x="10519742" y="3949900"/>
              <a:ext cx="1083911" cy="2385613"/>
            </a:xfrm>
            <a:custGeom>
              <a:avLst/>
              <a:gdLst>
                <a:gd name="connsiteX0" fmla="*/ 903834 w 1264657"/>
                <a:gd name="connsiteY0" fmla="*/ 0 h 2783422"/>
                <a:gd name="connsiteX1" fmla="*/ 918287 w 1264657"/>
                <a:gd name="connsiteY1" fmla="*/ 23790 h 2783422"/>
                <a:gd name="connsiteX2" fmla="*/ 1264657 w 1264657"/>
                <a:gd name="connsiteY2" fmla="*/ 1391711 h 2783422"/>
                <a:gd name="connsiteX3" fmla="*/ 918287 w 1264657"/>
                <a:gd name="connsiteY3" fmla="*/ 2759632 h 2783422"/>
                <a:gd name="connsiteX4" fmla="*/ 903835 w 1264657"/>
                <a:gd name="connsiteY4" fmla="*/ 2783422 h 2783422"/>
                <a:gd name="connsiteX5" fmla="*/ 1 w 1264657"/>
                <a:gd name="connsiteY5" fmla="*/ 2261593 h 2783422"/>
                <a:gd name="connsiteX6" fmla="*/ 76770 w 1264657"/>
                <a:gd name="connsiteY6" fmla="*/ 2102227 h 2783422"/>
                <a:gd name="connsiteX7" fmla="*/ 220217 w 1264657"/>
                <a:gd name="connsiteY7" fmla="*/ 1391711 h 2783422"/>
                <a:gd name="connsiteX8" fmla="*/ 76770 w 1264657"/>
                <a:gd name="connsiteY8" fmla="*/ 681195 h 2783422"/>
                <a:gd name="connsiteX9" fmla="*/ 0 w 1264657"/>
                <a:gd name="connsiteY9" fmla="*/ 521829 h 2783422"/>
                <a:gd name="connsiteX10" fmla="*/ 903834 w 1264657"/>
                <a:gd name="connsiteY10" fmla="*/ 0 h 2783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657" h="2783422">
                  <a:moveTo>
                    <a:pt x="903834" y="0"/>
                  </a:moveTo>
                  <a:lnTo>
                    <a:pt x="918287" y="23790"/>
                  </a:lnTo>
                  <a:cubicBezTo>
                    <a:pt x="1139183" y="430422"/>
                    <a:pt x="1264657" y="896414"/>
                    <a:pt x="1264657" y="1391711"/>
                  </a:cubicBezTo>
                  <a:cubicBezTo>
                    <a:pt x="1264657" y="1887009"/>
                    <a:pt x="1139183" y="2353000"/>
                    <a:pt x="918287" y="2759632"/>
                  </a:cubicBezTo>
                  <a:lnTo>
                    <a:pt x="903835" y="2783422"/>
                  </a:lnTo>
                  <a:lnTo>
                    <a:pt x="1" y="2261593"/>
                  </a:lnTo>
                  <a:lnTo>
                    <a:pt x="76770" y="2102227"/>
                  </a:lnTo>
                  <a:cubicBezTo>
                    <a:pt x="169139" y="1883843"/>
                    <a:pt x="220217" y="1643742"/>
                    <a:pt x="220217" y="1391711"/>
                  </a:cubicBezTo>
                  <a:cubicBezTo>
                    <a:pt x="220217" y="1139680"/>
                    <a:pt x="169139" y="899579"/>
                    <a:pt x="76770" y="681195"/>
                  </a:cubicBezTo>
                  <a:lnTo>
                    <a:pt x="0" y="521829"/>
                  </a:lnTo>
                  <a:lnTo>
                    <a:pt x="9038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 userDrawn="1"/>
          </p:nvSpPr>
          <p:spPr>
            <a:xfrm>
              <a:off x="10791080" y="4819540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02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/>
          <p:cNvGrpSpPr/>
          <p:nvPr userDrawn="1"/>
        </p:nvGrpSpPr>
        <p:grpSpPr>
          <a:xfrm>
            <a:off x="9186199" y="6579402"/>
            <a:ext cx="2064368" cy="1640869"/>
            <a:chOff x="9186199" y="5960423"/>
            <a:chExt cx="2064368" cy="1640869"/>
          </a:xfrm>
        </p:grpSpPr>
        <p:sp>
          <p:nvSpPr>
            <p:cNvPr id="19" name="Freeform: Shape 18"/>
            <p:cNvSpPr/>
            <p:nvPr userDrawn="1"/>
          </p:nvSpPr>
          <p:spPr>
            <a:xfrm>
              <a:off x="9186199" y="5960423"/>
              <a:ext cx="2064368" cy="1640869"/>
            </a:xfrm>
            <a:custGeom>
              <a:avLst/>
              <a:gdLst>
                <a:gd name="connsiteX0" fmla="*/ 1504793 w 2408609"/>
                <a:gd name="connsiteY0" fmla="*/ 0 h 1914490"/>
                <a:gd name="connsiteX1" fmla="*/ 2408609 w 2408609"/>
                <a:gd name="connsiteY1" fmla="*/ 521818 h 1914490"/>
                <a:gd name="connsiteX2" fmla="*/ 2330455 w 2408609"/>
                <a:gd name="connsiteY2" fmla="*/ 650464 h 1914490"/>
                <a:gd name="connsiteX3" fmla="*/ 98444 w 2408609"/>
                <a:gd name="connsiteY3" fmla="*/ 1912001 h 1914490"/>
                <a:gd name="connsiteX4" fmla="*/ 0 w 2408609"/>
                <a:gd name="connsiteY4" fmla="*/ 1914490 h 1914490"/>
                <a:gd name="connsiteX5" fmla="*/ 0 w 2408609"/>
                <a:gd name="connsiteY5" fmla="*/ 868810 h 1914490"/>
                <a:gd name="connsiteX6" fmla="*/ 137396 w 2408609"/>
                <a:gd name="connsiteY6" fmla="*/ 861872 h 1914490"/>
                <a:gd name="connsiteX7" fmla="*/ 1464388 w 2408609"/>
                <a:gd name="connsiteY7" fmla="*/ 66508 h 1914490"/>
                <a:gd name="connsiteX8" fmla="*/ 1504793 w 2408609"/>
                <a:gd name="connsiteY8" fmla="*/ 0 h 19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8609" h="1914490">
                  <a:moveTo>
                    <a:pt x="1504793" y="0"/>
                  </a:moveTo>
                  <a:lnTo>
                    <a:pt x="2408609" y="521818"/>
                  </a:lnTo>
                  <a:lnTo>
                    <a:pt x="2330455" y="650464"/>
                  </a:lnTo>
                  <a:cubicBezTo>
                    <a:pt x="1840516" y="1375669"/>
                    <a:pt x="1027802" y="1864892"/>
                    <a:pt x="98444" y="1912001"/>
                  </a:cubicBezTo>
                  <a:lnTo>
                    <a:pt x="0" y="1914490"/>
                  </a:lnTo>
                  <a:lnTo>
                    <a:pt x="0" y="868810"/>
                  </a:lnTo>
                  <a:lnTo>
                    <a:pt x="137396" y="861872"/>
                  </a:lnTo>
                  <a:cubicBezTo>
                    <a:pt x="689669" y="805786"/>
                    <a:pt x="1169159" y="503504"/>
                    <a:pt x="1464388" y="66508"/>
                  </a:cubicBezTo>
                  <a:lnTo>
                    <a:pt x="15047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TextBox 43"/>
            <p:cNvSpPr txBox="1"/>
            <p:nvPr userDrawn="1"/>
          </p:nvSpPr>
          <p:spPr>
            <a:xfrm>
              <a:off x="9778466" y="6520721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03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 userDrawn="1"/>
        </p:nvGrpSpPr>
        <p:grpSpPr>
          <a:xfrm>
            <a:off x="7037432" y="6579402"/>
            <a:ext cx="2064368" cy="1640869"/>
            <a:chOff x="7037432" y="5960423"/>
            <a:chExt cx="2064368" cy="1640869"/>
          </a:xfrm>
        </p:grpSpPr>
        <p:sp>
          <p:nvSpPr>
            <p:cNvPr id="20" name="Freeform: Shape 19"/>
            <p:cNvSpPr/>
            <p:nvPr userDrawn="1"/>
          </p:nvSpPr>
          <p:spPr>
            <a:xfrm>
              <a:off x="7037432" y="5960423"/>
              <a:ext cx="2064368" cy="1640869"/>
            </a:xfrm>
            <a:custGeom>
              <a:avLst/>
              <a:gdLst>
                <a:gd name="connsiteX0" fmla="*/ 903815 w 2408609"/>
                <a:gd name="connsiteY0" fmla="*/ 0 h 1914490"/>
                <a:gd name="connsiteX1" fmla="*/ 944220 w 2408609"/>
                <a:gd name="connsiteY1" fmla="*/ 66508 h 1914490"/>
                <a:gd name="connsiteX2" fmla="*/ 2271212 w 2408609"/>
                <a:gd name="connsiteY2" fmla="*/ 861872 h 1914490"/>
                <a:gd name="connsiteX3" fmla="*/ 2408609 w 2408609"/>
                <a:gd name="connsiteY3" fmla="*/ 868810 h 1914490"/>
                <a:gd name="connsiteX4" fmla="*/ 2408609 w 2408609"/>
                <a:gd name="connsiteY4" fmla="*/ 1914490 h 1914490"/>
                <a:gd name="connsiteX5" fmla="*/ 2310166 w 2408609"/>
                <a:gd name="connsiteY5" fmla="*/ 1912001 h 1914490"/>
                <a:gd name="connsiteX6" fmla="*/ 78155 w 2408609"/>
                <a:gd name="connsiteY6" fmla="*/ 650464 h 1914490"/>
                <a:gd name="connsiteX7" fmla="*/ 0 w 2408609"/>
                <a:gd name="connsiteY7" fmla="*/ 521817 h 1914490"/>
                <a:gd name="connsiteX8" fmla="*/ 903815 w 2408609"/>
                <a:gd name="connsiteY8" fmla="*/ 0 h 19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8609" h="1914490">
                  <a:moveTo>
                    <a:pt x="903815" y="0"/>
                  </a:moveTo>
                  <a:lnTo>
                    <a:pt x="944220" y="66508"/>
                  </a:lnTo>
                  <a:cubicBezTo>
                    <a:pt x="1239449" y="503504"/>
                    <a:pt x="1718939" y="805786"/>
                    <a:pt x="2271212" y="861872"/>
                  </a:cubicBezTo>
                  <a:lnTo>
                    <a:pt x="2408609" y="868810"/>
                  </a:lnTo>
                  <a:lnTo>
                    <a:pt x="2408609" y="1914490"/>
                  </a:lnTo>
                  <a:lnTo>
                    <a:pt x="2310166" y="1912001"/>
                  </a:lnTo>
                  <a:cubicBezTo>
                    <a:pt x="1380808" y="1864892"/>
                    <a:pt x="568095" y="1375669"/>
                    <a:pt x="78155" y="650464"/>
                  </a:cubicBezTo>
                  <a:lnTo>
                    <a:pt x="0" y="521817"/>
                  </a:lnTo>
                  <a:lnTo>
                    <a:pt x="90381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 userDrawn="1"/>
          </p:nvSpPr>
          <p:spPr>
            <a:xfrm>
              <a:off x="7757747" y="6520721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04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 userDrawn="1"/>
        </p:nvGrpSpPr>
        <p:grpSpPr>
          <a:xfrm>
            <a:off x="6684347" y="4568880"/>
            <a:ext cx="1083909" cy="2385611"/>
            <a:chOff x="6684347" y="3949901"/>
            <a:chExt cx="1083909" cy="2385611"/>
          </a:xfrm>
        </p:grpSpPr>
        <p:sp>
          <p:nvSpPr>
            <p:cNvPr id="21" name="Freeform: Shape 20"/>
            <p:cNvSpPr/>
            <p:nvPr userDrawn="1"/>
          </p:nvSpPr>
          <p:spPr>
            <a:xfrm>
              <a:off x="6684347" y="3949901"/>
              <a:ext cx="1083909" cy="2385611"/>
            </a:xfrm>
            <a:custGeom>
              <a:avLst/>
              <a:gdLst>
                <a:gd name="connsiteX0" fmla="*/ 360823 w 1264655"/>
                <a:gd name="connsiteY0" fmla="*/ 0 h 2783420"/>
                <a:gd name="connsiteX1" fmla="*/ 1264655 w 1264655"/>
                <a:gd name="connsiteY1" fmla="*/ 521828 h 2783420"/>
                <a:gd name="connsiteX2" fmla="*/ 1187885 w 1264655"/>
                <a:gd name="connsiteY2" fmla="*/ 681194 h 2783420"/>
                <a:gd name="connsiteX3" fmla="*/ 1044438 w 1264655"/>
                <a:gd name="connsiteY3" fmla="*/ 1391710 h 2783420"/>
                <a:gd name="connsiteX4" fmla="*/ 1187885 w 1264655"/>
                <a:gd name="connsiteY4" fmla="*/ 2102226 h 2783420"/>
                <a:gd name="connsiteX5" fmla="*/ 1264655 w 1264655"/>
                <a:gd name="connsiteY5" fmla="*/ 2261592 h 2783420"/>
                <a:gd name="connsiteX6" fmla="*/ 360822 w 1264655"/>
                <a:gd name="connsiteY6" fmla="*/ 2783420 h 2783420"/>
                <a:gd name="connsiteX7" fmla="*/ 346370 w 1264655"/>
                <a:gd name="connsiteY7" fmla="*/ 2759631 h 2783420"/>
                <a:gd name="connsiteX8" fmla="*/ 0 w 1264655"/>
                <a:gd name="connsiteY8" fmla="*/ 1391710 h 2783420"/>
                <a:gd name="connsiteX9" fmla="*/ 346370 w 1264655"/>
                <a:gd name="connsiteY9" fmla="*/ 23789 h 2783420"/>
                <a:gd name="connsiteX10" fmla="*/ 360823 w 1264655"/>
                <a:gd name="connsiteY10" fmla="*/ 0 h 2783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4655" h="2783420">
                  <a:moveTo>
                    <a:pt x="360823" y="0"/>
                  </a:moveTo>
                  <a:lnTo>
                    <a:pt x="1264655" y="521828"/>
                  </a:lnTo>
                  <a:lnTo>
                    <a:pt x="1187885" y="681194"/>
                  </a:lnTo>
                  <a:cubicBezTo>
                    <a:pt x="1095516" y="899578"/>
                    <a:pt x="1044438" y="1139679"/>
                    <a:pt x="1044438" y="1391710"/>
                  </a:cubicBezTo>
                  <a:cubicBezTo>
                    <a:pt x="1044438" y="1643741"/>
                    <a:pt x="1095516" y="1883842"/>
                    <a:pt x="1187885" y="2102226"/>
                  </a:cubicBezTo>
                  <a:lnTo>
                    <a:pt x="1264655" y="2261592"/>
                  </a:lnTo>
                  <a:lnTo>
                    <a:pt x="360822" y="2783420"/>
                  </a:lnTo>
                  <a:lnTo>
                    <a:pt x="346370" y="2759631"/>
                  </a:lnTo>
                  <a:cubicBezTo>
                    <a:pt x="125475" y="2352999"/>
                    <a:pt x="0" y="1887008"/>
                    <a:pt x="0" y="1391710"/>
                  </a:cubicBezTo>
                  <a:cubicBezTo>
                    <a:pt x="0" y="896413"/>
                    <a:pt x="125475" y="430421"/>
                    <a:pt x="346370" y="23789"/>
                  </a:cubicBezTo>
                  <a:lnTo>
                    <a:pt x="3608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6" name="TextBox 45"/>
            <p:cNvSpPr txBox="1"/>
            <p:nvPr userDrawn="1"/>
          </p:nvSpPr>
          <p:spPr>
            <a:xfrm>
              <a:off x="6804493" y="4819540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04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/>
          <p:cNvGrpSpPr/>
          <p:nvPr userDrawn="1"/>
        </p:nvGrpSpPr>
        <p:grpSpPr>
          <a:xfrm>
            <a:off x="7037433" y="3303099"/>
            <a:ext cx="2064366" cy="1640869"/>
            <a:chOff x="7037433" y="2684120"/>
            <a:chExt cx="2064366" cy="1640869"/>
          </a:xfrm>
        </p:grpSpPr>
        <p:sp>
          <p:nvSpPr>
            <p:cNvPr id="26" name="Freeform: Shape 25"/>
            <p:cNvSpPr/>
            <p:nvPr userDrawn="1"/>
          </p:nvSpPr>
          <p:spPr>
            <a:xfrm>
              <a:off x="7037433" y="2684120"/>
              <a:ext cx="2064366" cy="1640869"/>
            </a:xfrm>
            <a:custGeom>
              <a:avLst/>
              <a:gdLst>
                <a:gd name="connsiteX0" fmla="*/ 2408607 w 2408607"/>
                <a:gd name="connsiteY0" fmla="*/ 0 h 1914490"/>
                <a:gd name="connsiteX1" fmla="*/ 2408607 w 2408607"/>
                <a:gd name="connsiteY1" fmla="*/ 1045680 h 1914490"/>
                <a:gd name="connsiteX2" fmla="*/ 2271211 w 2408607"/>
                <a:gd name="connsiteY2" fmla="*/ 1052618 h 1914490"/>
                <a:gd name="connsiteX3" fmla="*/ 944219 w 2408607"/>
                <a:gd name="connsiteY3" fmla="*/ 1847982 h 1914490"/>
                <a:gd name="connsiteX4" fmla="*/ 903814 w 2408607"/>
                <a:gd name="connsiteY4" fmla="*/ 1914490 h 1914490"/>
                <a:gd name="connsiteX5" fmla="*/ 0 w 2408607"/>
                <a:gd name="connsiteY5" fmla="*/ 1392673 h 1914490"/>
                <a:gd name="connsiteX6" fmla="*/ 78154 w 2408607"/>
                <a:gd name="connsiteY6" fmla="*/ 1264026 h 1914490"/>
                <a:gd name="connsiteX7" fmla="*/ 2310165 w 2408607"/>
                <a:gd name="connsiteY7" fmla="*/ 2489 h 1914490"/>
                <a:gd name="connsiteX8" fmla="*/ 2408607 w 2408607"/>
                <a:gd name="connsiteY8" fmla="*/ 0 h 191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8607" h="1914490">
                  <a:moveTo>
                    <a:pt x="2408607" y="0"/>
                  </a:moveTo>
                  <a:lnTo>
                    <a:pt x="2408607" y="1045680"/>
                  </a:lnTo>
                  <a:lnTo>
                    <a:pt x="2271211" y="1052618"/>
                  </a:lnTo>
                  <a:cubicBezTo>
                    <a:pt x="1718938" y="1108705"/>
                    <a:pt x="1239448" y="1410986"/>
                    <a:pt x="944219" y="1847982"/>
                  </a:cubicBezTo>
                  <a:lnTo>
                    <a:pt x="903814" y="1914490"/>
                  </a:lnTo>
                  <a:lnTo>
                    <a:pt x="0" y="1392673"/>
                  </a:lnTo>
                  <a:lnTo>
                    <a:pt x="78154" y="1264026"/>
                  </a:lnTo>
                  <a:cubicBezTo>
                    <a:pt x="568094" y="538821"/>
                    <a:pt x="1380807" y="49599"/>
                    <a:pt x="2310165" y="2489"/>
                  </a:cubicBezTo>
                  <a:lnTo>
                    <a:pt x="240860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TextBox 46"/>
            <p:cNvSpPr txBox="1"/>
            <p:nvPr userDrawn="1"/>
          </p:nvSpPr>
          <p:spPr>
            <a:xfrm>
              <a:off x="7751335" y="3068065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06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422743" y="2851569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1422743" y="3374089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067513" y="5185701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067513" y="5708221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1422743" y="7519833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1422743" y="8042353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57318" y="2866076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457318" y="3388596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97209" y="5200208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97209" y="5722728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457318" y="7534340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457318" y="8056860"/>
            <a:ext cx="5345946" cy="884147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70" name="Straight Connector 69"/>
          <p:cNvCxnSpPr>
            <a:stCxn id="42" idx="0"/>
            <a:endCxn id="57" idx="1"/>
          </p:cNvCxnSpPr>
          <p:nvPr userDrawn="1"/>
        </p:nvCxnSpPr>
        <p:spPr>
          <a:xfrm rot="5400000" flipH="1" flipV="1">
            <a:off x="10489928" y="2754230"/>
            <a:ext cx="566961" cy="12986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69"/>
          <p:cNvCxnSpPr>
            <a:stCxn id="43" idx="3"/>
            <a:endCxn id="59" idx="1"/>
          </p:cNvCxnSpPr>
          <p:nvPr userDrawn="1"/>
        </p:nvCxnSpPr>
        <p:spPr>
          <a:xfrm flipV="1">
            <a:off x="11482295" y="5454215"/>
            <a:ext cx="585218" cy="307470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69"/>
          <p:cNvCxnSpPr>
            <a:endCxn id="61" idx="1"/>
          </p:cNvCxnSpPr>
          <p:nvPr userDrawn="1"/>
        </p:nvCxnSpPr>
        <p:spPr>
          <a:xfrm flipV="1">
            <a:off x="10124075" y="7788347"/>
            <a:ext cx="1298668" cy="1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69"/>
          <p:cNvCxnSpPr>
            <a:stCxn id="63" idx="3"/>
            <a:endCxn id="47" idx="0"/>
          </p:cNvCxnSpPr>
          <p:nvPr userDrawn="1"/>
        </p:nvCxnSpPr>
        <p:spPr>
          <a:xfrm>
            <a:off x="6803264" y="3134590"/>
            <a:ext cx="1300091" cy="552454"/>
          </a:xfrm>
          <a:prstGeom prst="bentConnector2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69"/>
          <p:cNvCxnSpPr>
            <a:stCxn id="67" idx="3"/>
          </p:cNvCxnSpPr>
          <p:nvPr userDrawn="1"/>
        </p:nvCxnSpPr>
        <p:spPr>
          <a:xfrm flipV="1">
            <a:off x="6803264" y="7786031"/>
            <a:ext cx="1300091" cy="1682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69"/>
          <p:cNvCxnSpPr>
            <a:stCxn id="65" idx="3"/>
            <a:endCxn id="46" idx="1"/>
          </p:cNvCxnSpPr>
          <p:nvPr userDrawn="1"/>
        </p:nvCxnSpPr>
        <p:spPr>
          <a:xfrm>
            <a:off x="6143155" y="5468722"/>
            <a:ext cx="661338" cy="29296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827396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26" name="Group 25"/>
          <p:cNvGrpSpPr/>
          <p:nvPr userDrawn="1"/>
        </p:nvGrpSpPr>
        <p:grpSpPr>
          <a:xfrm>
            <a:off x="9174414" y="3239873"/>
            <a:ext cx="2492554" cy="2704071"/>
            <a:chOff x="9261873" y="2748729"/>
            <a:chExt cx="2492554" cy="2704071"/>
          </a:xfrm>
        </p:grpSpPr>
        <p:sp>
          <p:nvSpPr>
            <p:cNvPr id="18" name="Freeform: Shape 17"/>
            <p:cNvSpPr/>
            <p:nvPr userDrawn="1"/>
          </p:nvSpPr>
          <p:spPr>
            <a:xfrm rot="5400000">
              <a:off x="9156114" y="2854488"/>
              <a:ext cx="2704071" cy="2492554"/>
            </a:xfrm>
            <a:custGeom>
              <a:avLst/>
              <a:gdLst>
                <a:gd name="connsiteX0" fmla="*/ 2503 w 2704071"/>
                <a:gd name="connsiteY0" fmla="*/ 2490052 h 2492554"/>
                <a:gd name="connsiteX1" fmla="*/ 13712 w 2704071"/>
                <a:gd name="connsiteY1" fmla="*/ 2253308 h 2492554"/>
                <a:gd name="connsiteX2" fmla="*/ 2241225 w 2704071"/>
                <a:gd name="connsiteY2" fmla="*/ 11610 h 2492554"/>
                <a:gd name="connsiteX3" fmla="*/ 2471163 w 2704071"/>
                <a:gd name="connsiteY3" fmla="*/ 0 h 2492554"/>
                <a:gd name="connsiteX4" fmla="*/ 2704071 w 2704071"/>
                <a:gd name="connsiteY4" fmla="*/ 232908 h 2492554"/>
                <a:gd name="connsiteX5" fmla="*/ 2471163 w 2704071"/>
                <a:gd name="connsiteY5" fmla="*/ 465816 h 2492554"/>
                <a:gd name="connsiteX6" fmla="*/ 2471163 w 2704071"/>
                <a:gd name="connsiteY6" fmla="*/ 463650 h 2492554"/>
                <a:gd name="connsiteX7" fmla="*/ 2288630 w 2704071"/>
                <a:gd name="connsiteY7" fmla="*/ 472868 h 2492554"/>
                <a:gd name="connsiteX8" fmla="*/ 466035 w 2704071"/>
                <a:gd name="connsiteY8" fmla="*/ 2492553 h 2492554"/>
                <a:gd name="connsiteX9" fmla="*/ 465815 w 2704071"/>
                <a:gd name="connsiteY9" fmla="*/ 2492553 h 2492554"/>
                <a:gd name="connsiteX10" fmla="*/ 232908 w 2704071"/>
                <a:gd name="connsiteY10" fmla="*/ 2259646 h 2492554"/>
                <a:gd name="connsiteX11" fmla="*/ 0 w 2704071"/>
                <a:gd name="connsiteY11" fmla="*/ 2492554 h 2492554"/>
                <a:gd name="connsiteX12" fmla="*/ 2503 w 2704071"/>
                <a:gd name="connsiteY12" fmla="*/ 2490052 h 2492554"/>
                <a:gd name="connsiteX13" fmla="*/ 2384 w 2704071"/>
                <a:gd name="connsiteY13" fmla="*/ 2492553 h 2492554"/>
                <a:gd name="connsiteX14" fmla="*/ 465815 w 2704071"/>
                <a:gd name="connsiteY14" fmla="*/ 2492553 h 2492554"/>
                <a:gd name="connsiteX15" fmla="*/ 465816 w 2704071"/>
                <a:gd name="connsiteY15" fmla="*/ 2492554 h 249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4071" h="2492554">
                  <a:moveTo>
                    <a:pt x="2503" y="2490052"/>
                  </a:moveTo>
                  <a:lnTo>
                    <a:pt x="13712" y="2253308"/>
                  </a:lnTo>
                  <a:cubicBezTo>
                    <a:pt x="126128" y="1072233"/>
                    <a:pt x="1062297" y="131336"/>
                    <a:pt x="2241225" y="11610"/>
                  </a:cubicBezTo>
                  <a:lnTo>
                    <a:pt x="2471163" y="0"/>
                  </a:lnTo>
                  <a:lnTo>
                    <a:pt x="2704071" y="232908"/>
                  </a:lnTo>
                  <a:lnTo>
                    <a:pt x="2471163" y="465816"/>
                  </a:lnTo>
                  <a:lnTo>
                    <a:pt x="2471163" y="463650"/>
                  </a:lnTo>
                  <a:lnTo>
                    <a:pt x="2288630" y="472868"/>
                  </a:lnTo>
                  <a:cubicBezTo>
                    <a:pt x="1264906" y="576832"/>
                    <a:pt x="466035" y="1441400"/>
                    <a:pt x="466035" y="2492553"/>
                  </a:cubicBezTo>
                  <a:lnTo>
                    <a:pt x="465815" y="2492553"/>
                  </a:lnTo>
                  <a:lnTo>
                    <a:pt x="232908" y="2259646"/>
                  </a:lnTo>
                  <a:close/>
                  <a:moveTo>
                    <a:pt x="0" y="2492554"/>
                  </a:moveTo>
                  <a:lnTo>
                    <a:pt x="2503" y="2490052"/>
                  </a:lnTo>
                  <a:lnTo>
                    <a:pt x="2384" y="2492553"/>
                  </a:lnTo>
                  <a:lnTo>
                    <a:pt x="465815" y="2492553"/>
                  </a:lnTo>
                  <a:lnTo>
                    <a:pt x="465816" y="2492554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10607494" y="3428825"/>
              <a:ext cx="7040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01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/>
          <p:cNvGrpSpPr/>
          <p:nvPr userDrawn="1"/>
        </p:nvGrpSpPr>
        <p:grpSpPr>
          <a:xfrm>
            <a:off x="8961453" y="5775765"/>
            <a:ext cx="2704071" cy="2492554"/>
            <a:chOff x="9058438" y="5277001"/>
            <a:chExt cx="2704071" cy="2492554"/>
          </a:xfrm>
        </p:grpSpPr>
        <p:sp>
          <p:nvSpPr>
            <p:cNvPr id="19" name="Freeform: Shape 18"/>
            <p:cNvSpPr/>
            <p:nvPr userDrawn="1"/>
          </p:nvSpPr>
          <p:spPr>
            <a:xfrm rot="10800000">
              <a:off x="9058438" y="5277001"/>
              <a:ext cx="2704071" cy="2492554"/>
            </a:xfrm>
            <a:custGeom>
              <a:avLst/>
              <a:gdLst>
                <a:gd name="connsiteX0" fmla="*/ 2503 w 2704071"/>
                <a:gd name="connsiteY0" fmla="*/ 2490052 h 2492554"/>
                <a:gd name="connsiteX1" fmla="*/ 13712 w 2704071"/>
                <a:gd name="connsiteY1" fmla="*/ 2253308 h 2492554"/>
                <a:gd name="connsiteX2" fmla="*/ 2241225 w 2704071"/>
                <a:gd name="connsiteY2" fmla="*/ 11610 h 2492554"/>
                <a:gd name="connsiteX3" fmla="*/ 2471163 w 2704071"/>
                <a:gd name="connsiteY3" fmla="*/ 0 h 2492554"/>
                <a:gd name="connsiteX4" fmla="*/ 2704071 w 2704071"/>
                <a:gd name="connsiteY4" fmla="*/ 232908 h 2492554"/>
                <a:gd name="connsiteX5" fmla="*/ 2471163 w 2704071"/>
                <a:gd name="connsiteY5" fmla="*/ 465816 h 2492554"/>
                <a:gd name="connsiteX6" fmla="*/ 2471163 w 2704071"/>
                <a:gd name="connsiteY6" fmla="*/ 463650 h 2492554"/>
                <a:gd name="connsiteX7" fmla="*/ 2288630 w 2704071"/>
                <a:gd name="connsiteY7" fmla="*/ 472868 h 2492554"/>
                <a:gd name="connsiteX8" fmla="*/ 466035 w 2704071"/>
                <a:gd name="connsiteY8" fmla="*/ 2492553 h 2492554"/>
                <a:gd name="connsiteX9" fmla="*/ 465815 w 2704071"/>
                <a:gd name="connsiteY9" fmla="*/ 2492553 h 2492554"/>
                <a:gd name="connsiteX10" fmla="*/ 232908 w 2704071"/>
                <a:gd name="connsiteY10" fmla="*/ 2259646 h 2492554"/>
                <a:gd name="connsiteX11" fmla="*/ 0 w 2704071"/>
                <a:gd name="connsiteY11" fmla="*/ 2492554 h 2492554"/>
                <a:gd name="connsiteX12" fmla="*/ 2503 w 2704071"/>
                <a:gd name="connsiteY12" fmla="*/ 2490052 h 2492554"/>
                <a:gd name="connsiteX13" fmla="*/ 2384 w 2704071"/>
                <a:gd name="connsiteY13" fmla="*/ 2492553 h 2492554"/>
                <a:gd name="connsiteX14" fmla="*/ 465815 w 2704071"/>
                <a:gd name="connsiteY14" fmla="*/ 2492553 h 2492554"/>
                <a:gd name="connsiteX15" fmla="*/ 465816 w 2704071"/>
                <a:gd name="connsiteY15" fmla="*/ 2492554 h 249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4071" h="2492554">
                  <a:moveTo>
                    <a:pt x="2503" y="2490052"/>
                  </a:moveTo>
                  <a:lnTo>
                    <a:pt x="13712" y="2253308"/>
                  </a:lnTo>
                  <a:cubicBezTo>
                    <a:pt x="126128" y="1072233"/>
                    <a:pt x="1062297" y="131336"/>
                    <a:pt x="2241225" y="11610"/>
                  </a:cubicBezTo>
                  <a:lnTo>
                    <a:pt x="2471163" y="0"/>
                  </a:lnTo>
                  <a:lnTo>
                    <a:pt x="2704071" y="232908"/>
                  </a:lnTo>
                  <a:lnTo>
                    <a:pt x="2471163" y="465816"/>
                  </a:lnTo>
                  <a:lnTo>
                    <a:pt x="2471163" y="463650"/>
                  </a:lnTo>
                  <a:lnTo>
                    <a:pt x="2288630" y="472868"/>
                  </a:lnTo>
                  <a:cubicBezTo>
                    <a:pt x="1264906" y="576832"/>
                    <a:pt x="466035" y="1441400"/>
                    <a:pt x="466035" y="2492553"/>
                  </a:cubicBezTo>
                  <a:lnTo>
                    <a:pt x="465815" y="2492553"/>
                  </a:lnTo>
                  <a:lnTo>
                    <a:pt x="232908" y="2259646"/>
                  </a:lnTo>
                  <a:close/>
                  <a:moveTo>
                    <a:pt x="0" y="2492554"/>
                  </a:moveTo>
                  <a:lnTo>
                    <a:pt x="2503" y="2490052"/>
                  </a:lnTo>
                  <a:lnTo>
                    <a:pt x="2384" y="2492553"/>
                  </a:lnTo>
                  <a:lnTo>
                    <a:pt x="465815" y="2492553"/>
                  </a:lnTo>
                  <a:lnTo>
                    <a:pt x="465816" y="249255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10607494" y="6523277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02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/>
          <p:cNvGrpSpPr/>
          <p:nvPr userDrawn="1"/>
        </p:nvGrpSpPr>
        <p:grpSpPr>
          <a:xfrm>
            <a:off x="6638852" y="5564249"/>
            <a:ext cx="2492554" cy="2704071"/>
            <a:chOff x="6735837" y="5065485"/>
            <a:chExt cx="2492554" cy="2704071"/>
          </a:xfrm>
        </p:grpSpPr>
        <p:sp>
          <p:nvSpPr>
            <p:cNvPr id="20" name="Freeform: Shape 19"/>
            <p:cNvSpPr/>
            <p:nvPr userDrawn="1"/>
          </p:nvSpPr>
          <p:spPr>
            <a:xfrm rot="16200000">
              <a:off x="6630078" y="5171244"/>
              <a:ext cx="2704071" cy="2492554"/>
            </a:xfrm>
            <a:custGeom>
              <a:avLst/>
              <a:gdLst>
                <a:gd name="connsiteX0" fmla="*/ 2503 w 2704071"/>
                <a:gd name="connsiteY0" fmla="*/ 2490052 h 2492554"/>
                <a:gd name="connsiteX1" fmla="*/ 13712 w 2704071"/>
                <a:gd name="connsiteY1" fmla="*/ 2253308 h 2492554"/>
                <a:gd name="connsiteX2" fmla="*/ 2241225 w 2704071"/>
                <a:gd name="connsiteY2" fmla="*/ 11610 h 2492554"/>
                <a:gd name="connsiteX3" fmla="*/ 2471163 w 2704071"/>
                <a:gd name="connsiteY3" fmla="*/ 0 h 2492554"/>
                <a:gd name="connsiteX4" fmla="*/ 2704071 w 2704071"/>
                <a:gd name="connsiteY4" fmla="*/ 232908 h 2492554"/>
                <a:gd name="connsiteX5" fmla="*/ 2471163 w 2704071"/>
                <a:gd name="connsiteY5" fmla="*/ 465816 h 2492554"/>
                <a:gd name="connsiteX6" fmla="*/ 2471163 w 2704071"/>
                <a:gd name="connsiteY6" fmla="*/ 463650 h 2492554"/>
                <a:gd name="connsiteX7" fmla="*/ 2288630 w 2704071"/>
                <a:gd name="connsiteY7" fmla="*/ 472868 h 2492554"/>
                <a:gd name="connsiteX8" fmla="*/ 466035 w 2704071"/>
                <a:gd name="connsiteY8" fmla="*/ 2492553 h 2492554"/>
                <a:gd name="connsiteX9" fmla="*/ 465815 w 2704071"/>
                <a:gd name="connsiteY9" fmla="*/ 2492553 h 2492554"/>
                <a:gd name="connsiteX10" fmla="*/ 232908 w 2704071"/>
                <a:gd name="connsiteY10" fmla="*/ 2259646 h 2492554"/>
                <a:gd name="connsiteX11" fmla="*/ 0 w 2704071"/>
                <a:gd name="connsiteY11" fmla="*/ 2492554 h 2492554"/>
                <a:gd name="connsiteX12" fmla="*/ 2503 w 2704071"/>
                <a:gd name="connsiteY12" fmla="*/ 2490052 h 2492554"/>
                <a:gd name="connsiteX13" fmla="*/ 2384 w 2704071"/>
                <a:gd name="connsiteY13" fmla="*/ 2492553 h 2492554"/>
                <a:gd name="connsiteX14" fmla="*/ 465815 w 2704071"/>
                <a:gd name="connsiteY14" fmla="*/ 2492553 h 2492554"/>
                <a:gd name="connsiteX15" fmla="*/ 465816 w 2704071"/>
                <a:gd name="connsiteY15" fmla="*/ 2492554 h 249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4071" h="2492554">
                  <a:moveTo>
                    <a:pt x="2503" y="2490052"/>
                  </a:moveTo>
                  <a:lnTo>
                    <a:pt x="13712" y="2253308"/>
                  </a:lnTo>
                  <a:cubicBezTo>
                    <a:pt x="126128" y="1072233"/>
                    <a:pt x="1062297" y="131336"/>
                    <a:pt x="2241225" y="11610"/>
                  </a:cubicBezTo>
                  <a:lnTo>
                    <a:pt x="2471163" y="0"/>
                  </a:lnTo>
                  <a:lnTo>
                    <a:pt x="2704071" y="232908"/>
                  </a:lnTo>
                  <a:lnTo>
                    <a:pt x="2471163" y="465816"/>
                  </a:lnTo>
                  <a:lnTo>
                    <a:pt x="2471163" y="463650"/>
                  </a:lnTo>
                  <a:lnTo>
                    <a:pt x="2288630" y="472868"/>
                  </a:lnTo>
                  <a:cubicBezTo>
                    <a:pt x="1264906" y="576832"/>
                    <a:pt x="466035" y="1441400"/>
                    <a:pt x="466035" y="2492553"/>
                  </a:cubicBezTo>
                  <a:lnTo>
                    <a:pt x="465815" y="2492553"/>
                  </a:lnTo>
                  <a:lnTo>
                    <a:pt x="232908" y="2259646"/>
                  </a:lnTo>
                  <a:close/>
                  <a:moveTo>
                    <a:pt x="0" y="2492554"/>
                  </a:moveTo>
                  <a:lnTo>
                    <a:pt x="2503" y="2490052"/>
                  </a:lnTo>
                  <a:lnTo>
                    <a:pt x="2384" y="2492553"/>
                  </a:lnTo>
                  <a:lnTo>
                    <a:pt x="465815" y="2492553"/>
                  </a:lnTo>
                  <a:lnTo>
                    <a:pt x="465816" y="24925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TextBox 23"/>
            <p:cNvSpPr txBox="1"/>
            <p:nvPr userDrawn="1"/>
          </p:nvSpPr>
          <p:spPr>
            <a:xfrm>
              <a:off x="7245394" y="6523278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03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28"/>
          <p:cNvGrpSpPr/>
          <p:nvPr userDrawn="1"/>
        </p:nvGrpSpPr>
        <p:grpSpPr>
          <a:xfrm>
            <a:off x="6638851" y="3245110"/>
            <a:ext cx="2704071" cy="2492554"/>
            <a:chOff x="6735836" y="2746346"/>
            <a:chExt cx="2704071" cy="2492554"/>
          </a:xfrm>
        </p:grpSpPr>
        <p:sp>
          <p:nvSpPr>
            <p:cNvPr id="21" name="Freeform: Shape 20"/>
            <p:cNvSpPr/>
            <p:nvPr userDrawn="1"/>
          </p:nvSpPr>
          <p:spPr>
            <a:xfrm>
              <a:off x="6735836" y="2746346"/>
              <a:ext cx="2704071" cy="2492554"/>
            </a:xfrm>
            <a:custGeom>
              <a:avLst/>
              <a:gdLst>
                <a:gd name="connsiteX0" fmla="*/ 2503 w 2704071"/>
                <a:gd name="connsiteY0" fmla="*/ 2490052 h 2492554"/>
                <a:gd name="connsiteX1" fmla="*/ 13712 w 2704071"/>
                <a:gd name="connsiteY1" fmla="*/ 2253308 h 2492554"/>
                <a:gd name="connsiteX2" fmla="*/ 2241225 w 2704071"/>
                <a:gd name="connsiteY2" fmla="*/ 11610 h 2492554"/>
                <a:gd name="connsiteX3" fmla="*/ 2471163 w 2704071"/>
                <a:gd name="connsiteY3" fmla="*/ 0 h 2492554"/>
                <a:gd name="connsiteX4" fmla="*/ 2704071 w 2704071"/>
                <a:gd name="connsiteY4" fmla="*/ 232908 h 2492554"/>
                <a:gd name="connsiteX5" fmla="*/ 2471163 w 2704071"/>
                <a:gd name="connsiteY5" fmla="*/ 465816 h 2492554"/>
                <a:gd name="connsiteX6" fmla="*/ 2471163 w 2704071"/>
                <a:gd name="connsiteY6" fmla="*/ 463650 h 2492554"/>
                <a:gd name="connsiteX7" fmla="*/ 2288630 w 2704071"/>
                <a:gd name="connsiteY7" fmla="*/ 472868 h 2492554"/>
                <a:gd name="connsiteX8" fmla="*/ 466035 w 2704071"/>
                <a:gd name="connsiteY8" fmla="*/ 2492553 h 2492554"/>
                <a:gd name="connsiteX9" fmla="*/ 465815 w 2704071"/>
                <a:gd name="connsiteY9" fmla="*/ 2492553 h 2492554"/>
                <a:gd name="connsiteX10" fmla="*/ 232908 w 2704071"/>
                <a:gd name="connsiteY10" fmla="*/ 2259646 h 2492554"/>
                <a:gd name="connsiteX11" fmla="*/ 0 w 2704071"/>
                <a:gd name="connsiteY11" fmla="*/ 2492554 h 2492554"/>
                <a:gd name="connsiteX12" fmla="*/ 2503 w 2704071"/>
                <a:gd name="connsiteY12" fmla="*/ 2490052 h 2492554"/>
                <a:gd name="connsiteX13" fmla="*/ 2384 w 2704071"/>
                <a:gd name="connsiteY13" fmla="*/ 2492553 h 2492554"/>
                <a:gd name="connsiteX14" fmla="*/ 465815 w 2704071"/>
                <a:gd name="connsiteY14" fmla="*/ 2492553 h 2492554"/>
                <a:gd name="connsiteX15" fmla="*/ 465816 w 2704071"/>
                <a:gd name="connsiteY15" fmla="*/ 2492554 h 249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04071" h="2492554">
                  <a:moveTo>
                    <a:pt x="2503" y="2490052"/>
                  </a:moveTo>
                  <a:lnTo>
                    <a:pt x="13712" y="2253308"/>
                  </a:lnTo>
                  <a:cubicBezTo>
                    <a:pt x="126128" y="1072233"/>
                    <a:pt x="1062297" y="131336"/>
                    <a:pt x="2241225" y="11610"/>
                  </a:cubicBezTo>
                  <a:lnTo>
                    <a:pt x="2471163" y="0"/>
                  </a:lnTo>
                  <a:lnTo>
                    <a:pt x="2704071" y="232908"/>
                  </a:lnTo>
                  <a:lnTo>
                    <a:pt x="2471163" y="465816"/>
                  </a:lnTo>
                  <a:lnTo>
                    <a:pt x="2471163" y="463650"/>
                  </a:lnTo>
                  <a:lnTo>
                    <a:pt x="2288630" y="472868"/>
                  </a:lnTo>
                  <a:cubicBezTo>
                    <a:pt x="1264906" y="576832"/>
                    <a:pt x="466035" y="1441400"/>
                    <a:pt x="466035" y="2492553"/>
                  </a:cubicBezTo>
                  <a:lnTo>
                    <a:pt x="465815" y="2492553"/>
                  </a:lnTo>
                  <a:lnTo>
                    <a:pt x="232908" y="2259646"/>
                  </a:lnTo>
                  <a:close/>
                  <a:moveTo>
                    <a:pt x="0" y="2492554"/>
                  </a:moveTo>
                  <a:lnTo>
                    <a:pt x="2503" y="2490052"/>
                  </a:lnTo>
                  <a:lnTo>
                    <a:pt x="2384" y="2492553"/>
                  </a:lnTo>
                  <a:lnTo>
                    <a:pt x="465815" y="2492553"/>
                  </a:lnTo>
                  <a:lnTo>
                    <a:pt x="465816" y="249255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7245393" y="3428824"/>
              <a:ext cx="6912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sz="3600" i="1" dirty="0">
                  <a:solidFill>
                    <a:schemeClr val="bg1"/>
                  </a:solidFill>
                </a:rPr>
                <a:t>04</a:t>
              </a:r>
              <a:endParaRPr kumimoji="1" lang="ja-JP" altLang="en-US" sz="36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052224" y="3078831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052224" y="3601351"/>
            <a:ext cx="5345946" cy="167688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052224" y="6535230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052224" y="7057750"/>
            <a:ext cx="5345946" cy="167688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7639" y="3078831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97639" y="3601351"/>
            <a:ext cx="5345946" cy="167688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97639" y="6535230"/>
            <a:ext cx="5345946" cy="537027"/>
          </a:xfrm>
        </p:spPr>
        <p:txBody>
          <a:bodyPr numCol="1" spcCol="360000" anchor="b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97639" y="7057750"/>
            <a:ext cx="5345946" cy="1676889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8" name="Straight Connector 69"/>
          <p:cNvCxnSpPr>
            <a:stCxn id="22" idx="0"/>
            <a:endCxn id="30" idx="1"/>
          </p:cNvCxnSpPr>
          <p:nvPr userDrawn="1"/>
        </p:nvCxnSpPr>
        <p:spPr>
          <a:xfrm rot="5400000" flipH="1" flipV="1">
            <a:off x="11175827" y="3043573"/>
            <a:ext cx="572624" cy="118016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69"/>
          <p:cNvCxnSpPr>
            <a:stCxn id="23" idx="3"/>
            <a:endCxn id="32" idx="1"/>
          </p:cNvCxnSpPr>
          <p:nvPr userDrawn="1"/>
        </p:nvCxnSpPr>
        <p:spPr>
          <a:xfrm flipV="1">
            <a:off x="11201724" y="6803744"/>
            <a:ext cx="850500" cy="541463"/>
          </a:xfrm>
          <a:prstGeom prst="bentConnector3">
            <a:avLst>
              <a:gd name="adj1" fmla="val 50000"/>
            </a:avLst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69"/>
          <p:cNvCxnSpPr>
            <a:stCxn id="34" idx="3"/>
            <a:endCxn id="25" idx="0"/>
          </p:cNvCxnSpPr>
          <p:nvPr userDrawn="1"/>
        </p:nvCxnSpPr>
        <p:spPr>
          <a:xfrm>
            <a:off x="6243585" y="3347345"/>
            <a:ext cx="1250431" cy="580243"/>
          </a:xfrm>
          <a:prstGeom prst="bentConnector2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69"/>
          <p:cNvCxnSpPr>
            <a:stCxn id="36" idx="3"/>
            <a:endCxn id="24" idx="1"/>
          </p:cNvCxnSpPr>
          <p:nvPr userDrawn="1"/>
        </p:nvCxnSpPr>
        <p:spPr>
          <a:xfrm>
            <a:off x="6243585" y="6803744"/>
            <a:ext cx="904824" cy="541464"/>
          </a:xfrm>
          <a:prstGeom prst="bentConnector3">
            <a:avLst>
              <a:gd name="adj1" fmla="val 50000"/>
            </a:avLst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7339358" y="5357594"/>
            <a:ext cx="3609285" cy="586351"/>
          </a:xfrm>
        </p:spPr>
        <p:txBody>
          <a:bodyPr numCol="1" spcCol="360000" anchor="b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70423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grpSp>
        <p:nvGrpSpPr>
          <p:cNvPr id="47" name="グループ化 4"/>
          <p:cNvGrpSpPr/>
          <p:nvPr userDrawn="1"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48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9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0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51" name="グループ化 5"/>
          <p:cNvGrpSpPr/>
          <p:nvPr userDrawn="1"/>
        </p:nvGrpSpPr>
        <p:grpSpPr>
          <a:xfrm>
            <a:off x="487876" y="4364335"/>
            <a:ext cx="17798537" cy="1332290"/>
            <a:chOff x="487876" y="4364335"/>
            <a:chExt cx="17798537" cy="1332290"/>
          </a:xfrm>
        </p:grpSpPr>
        <p:sp>
          <p:nvSpPr>
            <p:cNvPr id="52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3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4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55" name="グループ化 36"/>
          <p:cNvGrpSpPr/>
          <p:nvPr userDrawn="1"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  <a:solidFill>
            <a:schemeClr val="accent4"/>
          </a:solidFill>
        </p:grpSpPr>
        <p:sp>
          <p:nvSpPr>
            <p:cNvPr id="56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7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58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59" name="グループ化 35"/>
          <p:cNvGrpSpPr/>
          <p:nvPr userDrawn="1"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6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1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2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63" name="タイトル 1"/>
          <p:cNvSpPr>
            <a:spLocks noGrp="1"/>
          </p:cNvSpPr>
          <p:nvPr>
            <p:ph type="title" hasCustomPrompt="1"/>
          </p:nvPr>
        </p:nvSpPr>
        <p:spPr>
          <a:xfrm>
            <a:off x="900545" y="531190"/>
            <a:ext cx="7317336" cy="4548124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00545" y="6289803"/>
            <a:ext cx="7317336" cy="2696893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784668" y="3197152"/>
            <a:ext cx="7027343" cy="851314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784668" y="4603322"/>
            <a:ext cx="7027343" cy="851314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784668" y="5992229"/>
            <a:ext cx="7027343" cy="851314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784667" y="7367235"/>
            <a:ext cx="7027343" cy="851314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60409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19100" y="-1809750"/>
            <a:ext cx="8550739" cy="1548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</a:t>
            </a:r>
            <a:endParaRPr kumimoji="1" lang="ja-JP" altLang="en-US" sz="1000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144000" y="565761"/>
            <a:ext cx="8534400" cy="536506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44000" y="6057574"/>
            <a:ext cx="8534400" cy="3100940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07570" y="2017486"/>
            <a:ext cx="10077098" cy="4218144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58630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798286" y="928914"/>
            <a:ext cx="8069943" cy="6139543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274629" y="928914"/>
            <a:ext cx="8273142" cy="8244115"/>
          </a:xfrm>
        </p:spPr>
        <p:txBody>
          <a:bodyPr numCol="1" spcCol="360000" anchor="ctr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98286" y="7068457"/>
            <a:ext cx="8069942" cy="2104571"/>
          </a:xfrm>
        </p:spPr>
        <p:txBody>
          <a:bodyPr numCol="1" spcCol="360000" anchor="t">
            <a:normAutofit/>
          </a:bodyPr>
          <a:lstStyle>
            <a:lvl1pPr marL="0" indent="0" algn="r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2661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10662640" y="-1809750"/>
            <a:ext cx="7992894" cy="1548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B</a:t>
            </a:r>
            <a:endParaRPr kumimoji="1" lang="ja-JP" altLang="en-US" sz="1000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609600" y="565761"/>
            <a:ext cx="8534400" cy="536506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09600" y="6057574"/>
            <a:ext cx="8534400" cy="3100940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6995877" y="2017486"/>
            <a:ext cx="10077098" cy="4218144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6796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51543" y="1499621"/>
            <a:ext cx="7358743" cy="728617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080872" y="1645273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34389" y="1275513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1433672" y="1236830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8080872" y="3225194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1634389" y="2855434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11433672" y="2816751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080872" y="4805115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634389" y="4435355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11433672" y="4396672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080872" y="6385036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634389" y="6015276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3" name="Straight Connector 22"/>
          <p:cNvCxnSpPr/>
          <p:nvPr userDrawn="1"/>
        </p:nvCxnSpPr>
        <p:spPr>
          <a:xfrm>
            <a:off x="11433672" y="5976593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080872" y="7964958"/>
            <a:ext cx="3152084" cy="586351"/>
          </a:xfrm>
        </p:spPr>
        <p:txBody>
          <a:bodyPr numCol="1" spcCol="360000"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1634389" y="7595198"/>
            <a:ext cx="5797268" cy="1325871"/>
          </a:xfrm>
        </p:spPr>
        <p:txBody>
          <a:bodyPr numCol="1" spcCol="360000" anchor="ctr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Straight Connector 25"/>
          <p:cNvCxnSpPr/>
          <p:nvPr userDrawn="1"/>
        </p:nvCxnSpPr>
        <p:spPr>
          <a:xfrm>
            <a:off x="11433672" y="7556515"/>
            <a:ext cx="0" cy="1403236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9186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s and 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TextBox 4"/>
          <p:cNvSpPr txBox="1"/>
          <p:nvPr userDrawn="1"/>
        </p:nvSpPr>
        <p:spPr>
          <a:xfrm>
            <a:off x="332014" y="-474435"/>
            <a:ext cx="9692077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00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PROS</a:t>
            </a:r>
            <a:endParaRPr kumimoji="1" lang="ja-JP" altLang="en-US" sz="300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886699" y="5472637"/>
            <a:ext cx="10129696" cy="47089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300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CONS</a:t>
            </a:r>
            <a:endParaRPr kumimoji="1" lang="ja-JP" altLang="en-US" sz="300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0" y="1479020"/>
            <a:ext cx="18288000" cy="674914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26046" y="1806763"/>
            <a:ext cx="7321268" cy="2651465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490743" y="5219927"/>
            <a:ext cx="7321268" cy="2651465"/>
          </a:xfrm>
        </p:spPr>
        <p:txBody>
          <a:bodyPr numCol="1" spcCol="360000" anchor="b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8842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5196113" y="0"/>
            <a:ext cx="0" cy="102854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660069" y="2537509"/>
            <a:ext cx="7072087" cy="5210394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8977745" y="2537509"/>
            <a:ext cx="8612593" cy="2657945"/>
          </a:xfrm>
        </p:spPr>
        <p:txBody>
          <a:bodyPr anchor="t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8977744" y="4946074"/>
            <a:ext cx="8612593" cy="1219199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977744" y="6414656"/>
            <a:ext cx="8612593" cy="1333248"/>
          </a:xfrm>
        </p:spPr>
        <p:txBody>
          <a:bodyPr numCol="1" spcCol="360000" anchor="b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n"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14530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920112"/>
            <a:ext cx="11127545" cy="2014136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1400961" y="8385617"/>
            <a:ext cx="9346755" cy="108312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350248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304195" y="725713"/>
            <a:ext cx="15679611" cy="4833257"/>
          </a:xfrm>
        </p:spPr>
        <p:txBody>
          <a:bodyPr anchor="b">
            <a:normAutofit/>
          </a:bodyPr>
          <a:lstStyle>
            <a:lvl1pPr algn="ctr">
              <a:lnSpc>
                <a:spcPct val="80000"/>
              </a:lnSpc>
              <a:defRPr sz="9600" baseline="0">
                <a:solidFill>
                  <a:schemeClr val="bg1"/>
                </a:solidFill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4195" y="5463307"/>
            <a:ext cx="15679611" cy="769258"/>
          </a:xfrm>
        </p:spPr>
        <p:txBody>
          <a:bodyPr numCol="1" spcCol="360000" anchor="t">
            <a:normAutofit/>
          </a:bodyPr>
          <a:lstStyle>
            <a:lvl1pPr algn="ctr">
              <a:spcBef>
                <a:spcPts val="1200"/>
              </a:spcBef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5114925" y="7675418"/>
            <a:ext cx="8058150" cy="1993074"/>
          </a:xfrm>
        </p:spPr>
        <p:txBody>
          <a:bodyPr anchor="b">
            <a:normAutofit/>
          </a:bodyPr>
          <a:lstStyle>
            <a:lvl1pPr marL="0" indent="0" algn="ctr">
              <a:spcBef>
                <a:spcPts val="0"/>
              </a:spcBef>
              <a:buClr>
                <a:schemeClr val="accent1"/>
              </a:buClr>
              <a:buFontTx/>
              <a:buNone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870885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2309" y="3817256"/>
            <a:ext cx="15679611" cy="483325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solidFill>
                  <a:schemeClr val="bg1"/>
                </a:solidFill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2309" y="8554850"/>
            <a:ext cx="15679611" cy="769258"/>
          </a:xfrm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880515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304195" y="725713"/>
            <a:ext cx="15679611" cy="483325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9600" baseline="0">
                <a:solidFill>
                  <a:schemeClr val="bg1"/>
                </a:solidFill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304195" y="5558971"/>
            <a:ext cx="15679611" cy="769258"/>
          </a:xfrm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1304195" y="7675418"/>
            <a:ext cx="8058150" cy="1993074"/>
          </a:xfrm>
        </p:spPr>
        <p:txBody>
          <a:bodyPr anchor="b">
            <a:normAutofit/>
          </a:bodyPr>
          <a:lstStyle>
            <a:lvl1pPr marL="342900" indent="-342900" algn="l"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6912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7920112"/>
            <a:ext cx="11127545" cy="2014136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1400961" y="8385617"/>
            <a:ext cx="9346755" cy="1083126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72948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60455" y="7920112"/>
            <a:ext cx="11127545" cy="2014136"/>
          </a:xfrm>
          <a:solidFill>
            <a:schemeClr val="tx1"/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7559930" y="8385617"/>
            <a:ext cx="9346755" cy="1083126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Section Name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71051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98286" y="928914"/>
            <a:ext cx="8069943" cy="8244115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274629" y="928914"/>
            <a:ext cx="8273142" cy="8244115"/>
          </a:xfrm>
        </p:spPr>
        <p:txBody>
          <a:bodyPr numCol="1" spcCol="360000" anchor="ctr">
            <a:normAutofit/>
          </a:bodyPr>
          <a:lstStyle>
            <a:lvl1pPr marL="285750" indent="-28575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14030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7576452" y="490877"/>
            <a:ext cx="10218618" cy="930365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591457" y="833994"/>
            <a:ext cx="10308772" cy="3099378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591457" y="3916250"/>
            <a:ext cx="6767286" cy="1933008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591457" y="6020820"/>
            <a:ext cx="6767286" cy="3494314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583201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screen image and 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bg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63705" y="990316"/>
            <a:ext cx="2333866" cy="5167087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00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8" name="タイトル 1"/>
          <p:cNvSpPr>
            <a:spLocks noGrp="1"/>
          </p:cNvSpPr>
          <p:nvPr>
            <p:ph type="title" hasCustomPrompt="1"/>
          </p:nvPr>
        </p:nvSpPr>
        <p:spPr>
          <a:xfrm>
            <a:off x="9383137" y="615268"/>
            <a:ext cx="8198047" cy="371565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8000" baseline="0">
                <a:solidFill>
                  <a:schemeClr val="tx1"/>
                </a:solidFill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604325" y="1344326"/>
            <a:ext cx="2333866" cy="5178199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00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444945" y="615268"/>
            <a:ext cx="2333866" cy="5167087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00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285565" y="1747070"/>
            <a:ext cx="2333866" cy="5167087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00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383138" y="4367721"/>
            <a:ext cx="8198047" cy="1549969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629498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44000" y="-1"/>
            <a:ext cx="9144000" cy="10285413"/>
          </a:xfrm>
          <a:solidFill>
            <a:schemeClr val="tx1">
              <a:alpha val="50000"/>
            </a:schemeClr>
          </a:solidFill>
        </p:spPr>
        <p:txBody>
          <a:bodyPr numCol="1" spcCol="360000" anchor="t">
            <a:normAutofit/>
          </a:bodyPr>
          <a:lstStyle>
            <a:lvl1pPr algn="l">
              <a:spcBef>
                <a:spcPts val="1200"/>
              </a:spcBef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5" name="タイトル 1"/>
          <p:cNvSpPr>
            <a:spLocks noGrp="1"/>
          </p:cNvSpPr>
          <p:nvPr>
            <p:ph type="title" hasCustomPrompt="1"/>
          </p:nvPr>
        </p:nvSpPr>
        <p:spPr>
          <a:xfrm>
            <a:off x="9677400" y="833993"/>
            <a:ext cx="8058150" cy="5000749"/>
          </a:xfrm>
        </p:spPr>
        <p:txBody>
          <a:bodyPr anchor="ctr">
            <a:normAutofit/>
          </a:bodyPr>
          <a:lstStyle>
            <a:lvl1pPr algn="l">
              <a:lnSpc>
                <a:spcPct val="8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12"/>
          <p:cNvSpPr>
            <a:spLocks noGrp="1"/>
          </p:cNvSpPr>
          <p:nvPr>
            <p:ph type="body" sz="quarter" idx="27" hasCustomPrompt="1"/>
          </p:nvPr>
        </p:nvSpPr>
        <p:spPr>
          <a:xfrm>
            <a:off x="9677400" y="5900795"/>
            <a:ext cx="8058150" cy="3504461"/>
          </a:xfrm>
        </p:spPr>
        <p:txBody>
          <a:bodyPr>
            <a:normAutofit/>
          </a:bodyPr>
          <a:lstStyle>
            <a:lvl1pPr marL="342900" indent="-342900" algn="l"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 baseline="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229200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8288000" cy="10285413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4" name="タイトル 1"/>
          <p:cNvSpPr>
            <a:spLocks noGrp="1"/>
          </p:cNvSpPr>
          <p:nvPr>
            <p:ph type="title" hasCustomPrompt="1"/>
          </p:nvPr>
        </p:nvSpPr>
        <p:spPr>
          <a:xfrm>
            <a:off x="1776845" y="7135091"/>
            <a:ext cx="14734309" cy="289560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863434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1079789" y="2642332"/>
            <a:ext cx="16128423" cy="5000749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80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447890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1431235" y="2474266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82245" y="4729288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4" name="Picture Placeholder 6"/>
          <p:cNvSpPr>
            <a:spLocks noGrp="1"/>
          </p:cNvSpPr>
          <p:nvPr>
            <p:ph type="pic" sz="quarter" idx="21" hasCustomPrompt="1"/>
          </p:nvPr>
        </p:nvSpPr>
        <p:spPr>
          <a:xfrm>
            <a:off x="7083662" y="2474266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334672" y="4729288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6" name="Picture Placeholder 6"/>
          <p:cNvSpPr>
            <a:spLocks noGrp="1"/>
          </p:cNvSpPr>
          <p:nvPr>
            <p:ph type="pic" sz="quarter" idx="23" hasCustomPrompt="1"/>
          </p:nvPr>
        </p:nvSpPr>
        <p:spPr>
          <a:xfrm>
            <a:off x="12470234" y="2474266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641701" y="4729288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28" name="Picture Placeholder 6"/>
          <p:cNvSpPr>
            <a:spLocks noGrp="1"/>
          </p:cNvSpPr>
          <p:nvPr>
            <p:ph type="pic" sz="quarter" idx="25" hasCustomPrompt="1"/>
          </p:nvPr>
        </p:nvSpPr>
        <p:spPr>
          <a:xfrm>
            <a:off x="1431235" y="6014383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682245" y="8269405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0" name="Picture Placeholder 6"/>
          <p:cNvSpPr>
            <a:spLocks noGrp="1"/>
          </p:cNvSpPr>
          <p:nvPr>
            <p:ph type="pic" sz="quarter" idx="27" hasCustomPrompt="1"/>
          </p:nvPr>
        </p:nvSpPr>
        <p:spPr>
          <a:xfrm>
            <a:off x="7083662" y="6014383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334672" y="8269405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2" name="Picture Placeholder 6"/>
          <p:cNvSpPr>
            <a:spLocks noGrp="1"/>
          </p:cNvSpPr>
          <p:nvPr>
            <p:ph type="pic" sz="quarter" idx="29" hasCustomPrompt="1"/>
          </p:nvPr>
        </p:nvSpPr>
        <p:spPr>
          <a:xfrm>
            <a:off x="12470234" y="6014383"/>
            <a:ext cx="4120676" cy="2588132"/>
          </a:xfrm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2721244" y="8269405"/>
            <a:ext cx="3618656" cy="650315"/>
          </a:xfrm>
          <a:solidFill>
            <a:schemeClr val="tx1"/>
          </a:solidFill>
        </p:spPr>
        <p:txBody>
          <a:bodyPr numCol="1" spcCol="36000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 Goes Here</a:t>
            </a:r>
            <a:endParaRPr kumimoji="1" lang="ja-JP" altLang="en-US" dirty="0"/>
          </a:p>
        </p:txBody>
      </p:sp>
      <p:sp>
        <p:nvSpPr>
          <p:cNvPr id="34" name="タイトル 1"/>
          <p:cNvSpPr>
            <a:spLocks noGrp="1"/>
          </p:cNvSpPr>
          <p:nvPr>
            <p:ph type="title" hasCustomPrompt="1"/>
          </p:nvPr>
        </p:nvSpPr>
        <p:spPr>
          <a:xfrm>
            <a:off x="775021" y="531190"/>
            <a:ext cx="16737958" cy="1612865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431235" y="5252991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7083662" y="5252990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470234" y="5240411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431235" y="8823548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7083662" y="8823547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2470234" y="8810968"/>
            <a:ext cx="4120676" cy="487778"/>
          </a:xfrm>
        </p:spPr>
        <p:txBody>
          <a:bodyPr numCol="1" spcCol="360000" anchor="t"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8004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la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419100" y="-1809750"/>
            <a:ext cx="8550739" cy="1548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00000" i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A</a:t>
            </a:r>
            <a:endParaRPr kumimoji="1" lang="ja-JP" altLang="en-US" sz="100000" i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9144000" y="565761"/>
            <a:ext cx="8534400" cy="536506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44000" y="6057574"/>
            <a:ext cx="8534400" cy="3100940"/>
          </a:xfrm>
        </p:spPr>
        <p:txBody>
          <a:bodyPr numCol="1" spcCol="360000" anchor="t">
            <a:normAutofit/>
          </a:bodyPr>
          <a:lstStyle>
            <a:lvl1pPr marL="285750" indent="-285750" algn="l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707570" y="2017486"/>
            <a:ext cx="10077098" cy="4218144"/>
          </a:xfrm>
        </p:spPr>
        <p:txBody>
          <a:bodyPr anchor="b">
            <a:normAutofit/>
          </a:bodyPr>
          <a:lstStyle>
            <a:lvl1pPr algn="r">
              <a:lnSpc>
                <a:spcPct val="80000"/>
              </a:lnSpc>
              <a:defRPr sz="9600" baseline="0">
                <a:latin typeface="Roboto Bold" pitchFamily="2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7661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>
          <p15:clr>
            <a:srgbClr val="FBAE40"/>
          </p15:clr>
        </p15:guide>
        <p15:guide id="2" pos="5760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low middle par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48016" y="187331"/>
            <a:ext cx="3049494" cy="2645659"/>
          </a:xfrm>
        </p:spPr>
        <p:txBody>
          <a:bodyPr numCol="1" spcCol="360000" anchor="ctr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20000" i="1" baseline="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Picture Placeholder 6"/>
          <p:cNvSpPr>
            <a:spLocks noGrp="1"/>
          </p:cNvSpPr>
          <p:nvPr>
            <p:ph type="pic" sz="quarter" idx="20" hasCustomPrompt="1"/>
          </p:nvPr>
        </p:nvSpPr>
        <p:spPr>
          <a:xfrm>
            <a:off x="2300514" y="1814732"/>
            <a:ext cx="13686971" cy="5210629"/>
          </a:xfrm>
          <a:solidFill>
            <a:schemeClr val="tx2">
              <a:lumMod val="50000"/>
            </a:schemeClr>
          </a:solidFill>
        </p:spPr>
        <p:txBody>
          <a:bodyPr/>
          <a:lstStyle>
            <a:lvl1pPr>
              <a:defRPr i="1" baseline="0"/>
            </a:lvl1pPr>
          </a:lstStyle>
          <a:p>
            <a:r>
              <a:rPr kumimoji="1" lang="en-US" altLang="ja-JP" dirty="0"/>
              <a:t>Insert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4661707" y="6548414"/>
            <a:ext cx="8964587" cy="953894"/>
          </a:xfrm>
          <a:solidFill>
            <a:schemeClr val="tx1"/>
          </a:solidFill>
        </p:spPr>
        <p:txBody>
          <a:bodyPr numCol="1" spcCol="36000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48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Caption</a:t>
            </a:r>
            <a:endParaRPr kumimoji="1" lang="ja-JP" altLang="en-US" dirty="0"/>
          </a:p>
        </p:txBody>
      </p:sp>
      <p:cxnSp>
        <p:nvCxnSpPr>
          <p:cNvPr id="7" name="Straight Connector 6"/>
          <p:cNvCxnSpPr>
            <a:stCxn id="5" idx="0"/>
          </p:cNvCxnSpPr>
          <p:nvPr userDrawn="1"/>
        </p:nvCxnSpPr>
        <p:spPr>
          <a:xfrm flipV="1">
            <a:off x="9144000" y="2"/>
            <a:ext cx="0" cy="181473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9477830" y="7634514"/>
            <a:ext cx="7479038" cy="1502408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8961120" y="7634514"/>
            <a:ext cx="36576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3" name="Straight Connector 12"/>
          <p:cNvCxnSpPr>
            <a:endCxn id="12" idx="2"/>
          </p:cNvCxnSpPr>
          <p:nvPr userDrawn="1"/>
        </p:nvCxnSpPr>
        <p:spPr>
          <a:xfrm flipV="1">
            <a:off x="9144000" y="8000274"/>
            <a:ext cx="0" cy="228513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824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5196113" y="0"/>
            <a:ext cx="0" cy="102854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537026" y="3720437"/>
            <a:ext cx="9347198" cy="284453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130971" y="2675278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30971" y="3197798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30971" y="5225146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130971" y="5747666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859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/>
          <p:cNvCxnSpPr/>
          <p:nvPr userDrawn="1"/>
        </p:nvCxnSpPr>
        <p:spPr>
          <a:xfrm>
            <a:off x="5196113" y="0"/>
            <a:ext cx="0" cy="10285413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537026" y="3720437"/>
            <a:ext cx="9347198" cy="2844539"/>
          </a:xfrm>
          <a:solidFill>
            <a:schemeClr val="tx1"/>
          </a:solidFill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130971" y="1543163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30971" y="2065683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30971" y="4093031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130971" y="4615551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130971" y="6669057"/>
            <a:ext cx="7261324" cy="537027"/>
          </a:xfrm>
        </p:spPr>
        <p:txBody>
          <a:bodyPr numCol="1" spcCol="36000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30971" y="7191577"/>
            <a:ext cx="7261323" cy="1664491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0768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175068" y="962594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7" name="タイトル 1"/>
          <p:cNvSpPr>
            <a:spLocks noGrp="1"/>
          </p:cNvSpPr>
          <p:nvPr>
            <p:ph type="title" hasCustomPrompt="1"/>
          </p:nvPr>
        </p:nvSpPr>
        <p:spPr>
          <a:xfrm>
            <a:off x="972457" y="1499621"/>
            <a:ext cx="6937829" cy="7286170"/>
          </a:xfrm>
        </p:spPr>
        <p:txBody>
          <a:bodyPr anchor="ctr">
            <a:normAutofit/>
          </a:bodyPr>
          <a:lstStyle>
            <a:lvl1pPr algn="ctr">
              <a:lnSpc>
                <a:spcPct val="80000"/>
              </a:lnSpc>
              <a:defRPr sz="9600" baseline="0">
                <a:latin typeface="+mj-lt"/>
              </a:defRPr>
            </a:lvl1pPr>
          </a:lstStyle>
          <a:p>
            <a:r>
              <a:rPr kumimoji="1" lang="en-US" altLang="ja-JP" dirty="0"/>
              <a:t>Slide Title </a:t>
            </a:r>
            <a:br>
              <a:rPr kumimoji="1" lang="en-US" altLang="ja-JP" dirty="0"/>
            </a:br>
            <a:r>
              <a:rPr kumimoji="1" lang="en-US" altLang="ja-JP" dirty="0"/>
              <a:t>Goes Here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774441" y="831966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175068" y="1456082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175068" y="2415361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774441" y="2284733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175068" y="2908849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0175068" y="3868128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8774441" y="3737500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175068" y="4361616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175068" y="5320895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774441" y="5190267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175068" y="5814383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175068" y="6773662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774441" y="6643034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0175068" y="7267150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175068" y="8226430"/>
            <a:ext cx="5631544" cy="537027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Heading Goes Here</a:t>
            </a:r>
            <a:endParaRPr kumimoji="1" lang="ja-JP" altLang="en-US" dirty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774441" y="8095802"/>
            <a:ext cx="1255486" cy="1161141"/>
          </a:xfrm>
        </p:spPr>
        <p:txBody>
          <a:bodyPr numCol="1" spcCol="360000" anchor="ctr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7200" i="1">
                <a:solidFill>
                  <a:schemeClr val="accent1"/>
                </a:solidFill>
              </a:defRPr>
            </a:lvl1pPr>
          </a:lstStyle>
          <a:p>
            <a:pPr lvl="0"/>
            <a:r>
              <a:rPr kumimoji="1" lang="en-US" altLang="ja-JP" dirty="0"/>
              <a:t>00</a:t>
            </a:r>
            <a:endParaRPr kumimoji="1"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175068" y="8719918"/>
            <a:ext cx="5631544" cy="391883"/>
          </a:xfrm>
        </p:spPr>
        <p:txBody>
          <a:bodyPr numCol="1" spcCol="36000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" name="DataClassificationLabel"/>
          <p:cNvSpPr txBox="1"/>
          <p:nvPr userDrawn="1"/>
        </p:nvSpPr>
        <p:spPr>
          <a:xfrm>
            <a:off x="15240000" y="10056813"/>
            <a:ext cx="2540000" cy="169277"/>
          </a:xfrm>
          <a:prstGeom prst="rect">
            <a:avLst/>
          </a:prstGeom>
          <a:noFill/>
        </p:spPr>
        <p:txBody>
          <a:bodyPr vert="horz" rIns="0" bIns="0" rtlCol="0">
            <a:spAutoFit/>
          </a:bodyPr>
          <a:lstStyle/>
          <a:p>
            <a:pPr algn="r"/>
            <a:endParaRPr lang="pt-BR" sz="8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095563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239" userDrawn="1">
          <p15:clr>
            <a:srgbClr val="FBAE40"/>
          </p15:clr>
        </p15:guide>
        <p15:guide id="2" pos="57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17079238" y="9557359"/>
            <a:ext cx="726510" cy="7280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989" y="431799"/>
            <a:ext cx="17259909" cy="21662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989" y="2674712"/>
            <a:ext cx="17336022" cy="6589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84668" y="9634015"/>
            <a:ext cx="6172200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>
                    <a:lumMod val="75000"/>
                  </a:schemeClr>
                </a:solidFill>
              </a:defRPr>
            </a:lvl1pPr>
          </a:lstStyle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072975" y="9634015"/>
            <a:ext cx="739036" cy="5476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bg1"/>
                </a:solidFill>
              </a:defRPr>
            </a:lvl1pPr>
          </a:lstStyle>
          <a:p>
            <a:fld id="{03EB59E2-90B9-4CD3-AC74-D672227E13C3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08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06" r:id="rId3"/>
    <p:sldLayoutId id="2147483713" r:id="rId4"/>
    <p:sldLayoutId id="2147483721" r:id="rId5"/>
    <p:sldLayoutId id="2147483730" r:id="rId6"/>
    <p:sldLayoutId id="2147483744" r:id="rId7"/>
    <p:sldLayoutId id="2147483719" r:id="rId8"/>
    <p:sldLayoutId id="2147483712" r:id="rId9"/>
    <p:sldLayoutId id="2147483765" r:id="rId10"/>
    <p:sldLayoutId id="2147483773" r:id="rId11"/>
    <p:sldLayoutId id="2147483705" r:id="rId12"/>
    <p:sldLayoutId id="2147483766" r:id="rId13"/>
    <p:sldLayoutId id="2147483714" r:id="rId14"/>
    <p:sldLayoutId id="2147483725" r:id="rId15"/>
    <p:sldLayoutId id="2147483745" r:id="rId16"/>
    <p:sldLayoutId id="2147483717" r:id="rId17"/>
    <p:sldLayoutId id="2147483718" r:id="rId18"/>
    <p:sldLayoutId id="2147483726" r:id="rId19"/>
    <p:sldLayoutId id="2147483720" r:id="rId20"/>
    <p:sldLayoutId id="2147483722" r:id="rId21"/>
    <p:sldLayoutId id="2147483768" r:id="rId22"/>
    <p:sldLayoutId id="2147483723" r:id="rId23"/>
    <p:sldLayoutId id="2147483724" r:id="rId24"/>
    <p:sldLayoutId id="2147483732" r:id="rId25"/>
    <p:sldLayoutId id="2147483738" r:id="rId26"/>
    <p:sldLayoutId id="2147483727" r:id="rId27"/>
    <p:sldLayoutId id="2147483728" r:id="rId28"/>
    <p:sldLayoutId id="2147483729" r:id="rId29"/>
    <p:sldLayoutId id="2147483731" r:id="rId30"/>
    <p:sldLayoutId id="2147483734" r:id="rId31"/>
    <p:sldLayoutId id="2147483735" r:id="rId32"/>
    <p:sldLayoutId id="2147483737" r:id="rId33"/>
    <p:sldLayoutId id="2147483741" r:id="rId34"/>
    <p:sldLayoutId id="2147483742" r:id="rId35"/>
    <p:sldLayoutId id="2147483746" r:id="rId36"/>
    <p:sldLayoutId id="2147483747" r:id="rId37"/>
    <p:sldLayoutId id="2147483749" r:id="rId38"/>
    <p:sldLayoutId id="2147483750" r:id="rId39"/>
    <p:sldLayoutId id="2147483751" r:id="rId40"/>
    <p:sldLayoutId id="2147483752" r:id="rId41"/>
    <p:sldLayoutId id="2147483753" r:id="rId42"/>
    <p:sldLayoutId id="2147483754" r:id="rId43"/>
    <p:sldLayoutId id="2147483755" r:id="rId44"/>
    <p:sldLayoutId id="2147483757" r:id="rId45"/>
    <p:sldLayoutId id="2147483756" r:id="rId46"/>
    <p:sldLayoutId id="2147483758" r:id="rId47"/>
    <p:sldLayoutId id="2147483759" r:id="rId48"/>
    <p:sldLayoutId id="2147483760" r:id="rId49"/>
    <p:sldLayoutId id="2147483761" r:id="rId50"/>
    <p:sldLayoutId id="2147483764" r:id="rId51"/>
    <p:sldLayoutId id="2147483767" r:id="rId52"/>
    <p:sldLayoutId id="2147483769" r:id="rId53"/>
    <p:sldLayoutId id="2147483774" r:id="rId54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sz="9600" kern="1200">
          <a:solidFill>
            <a:schemeClr val="bg1"/>
          </a:solidFill>
          <a:latin typeface="Roboto Bold" pitchFamily="2" charset="0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1800" kern="1200" baseline="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5989" y="431800"/>
            <a:ext cx="17259909" cy="87816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ja-JP" dirty="0"/>
              <a:t>Master Title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5989" y="1758330"/>
            <a:ext cx="17336022" cy="75056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dirty="0"/>
              <a:t>Master Text Configuration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07295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72" r:id="rId2"/>
    <p:sldLayoutId id="2147483771" r:id="rId3"/>
    <p:sldLayoutId id="2147483716" r:id="rId4"/>
    <p:sldLayoutId id="2147483733" r:id="rId5"/>
    <p:sldLayoutId id="2147483736" r:id="rId6"/>
    <p:sldLayoutId id="2147483739" r:id="rId7"/>
    <p:sldLayoutId id="2147483740" r:id="rId8"/>
    <p:sldLayoutId id="2147483770" r:id="rId9"/>
    <p:sldLayoutId id="2147483743" r:id="rId10"/>
    <p:sldLayoutId id="2147483775" r:id="rId11"/>
    <p:sldLayoutId id="2147483776" r:id="rId12"/>
    <p:sldLayoutId id="2147483777" r:id="rId13"/>
  </p:sldLayoutIdLst>
  <p:hf hdr="0" dt="0"/>
  <p:txStyles>
    <p:titleStyle>
      <a:lvl1pPr algn="l" defTabSz="137141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Roboto Bold" pitchFamily="2" charset="0"/>
          <a:ea typeface="+mj-ea"/>
          <a:cs typeface="+mj-cs"/>
        </a:defRPr>
      </a:lvl1pPr>
    </p:titleStyle>
    <p:bodyStyle>
      <a:lvl1pPr marL="0" indent="0" algn="l" defTabSz="1371417" rtl="0" eaLnBrk="1" latinLnBrk="0" hangingPunct="1">
        <a:lnSpc>
          <a:spcPct val="130000"/>
        </a:lnSpc>
        <a:spcBef>
          <a:spcPts val="1200"/>
        </a:spcBef>
        <a:buFontTx/>
        <a:buNone/>
        <a:defRPr sz="1800" kern="1200" baseline="0">
          <a:solidFill>
            <a:schemeClr val="bg2">
              <a:lumMod val="90000"/>
            </a:schemeClr>
          </a:solidFill>
          <a:latin typeface="+mn-lt"/>
          <a:ea typeface="+mn-ea"/>
          <a:cs typeface="+mn-cs"/>
        </a:defRPr>
      </a:lvl1pPr>
      <a:lvl2pPr marL="685709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30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5" indent="0" algn="l" defTabSz="1371417" rtl="0" eaLnBrk="1" latinLnBrk="0" hangingPunct="1">
        <a:lnSpc>
          <a:spcPct val="90000"/>
        </a:lnSpc>
        <a:spcBef>
          <a:spcPts val="750"/>
        </a:spcBef>
        <a:buFontTx/>
        <a:buNone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771397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106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814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523" indent="-342854" algn="l" defTabSz="1371417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09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17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26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834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543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251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799960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668" algn="l" defTabSz="1371417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Relationship Id="rId6" Type="http://schemas.microsoft.com/office/2007/relationships/hdphoto" Target="../media/hdphoto7.wdp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microsoft.com/office/2007/relationships/hdphoto" Target="../media/hdphoto8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10.png"/><Relationship Id="rId9" Type="http://schemas.openxmlformats.org/officeDocument/2006/relationships/image" Target="../media/image40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5.png"/><Relationship Id="rId7" Type="http://schemas.openxmlformats.org/officeDocument/2006/relationships/image" Target="../media/image43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microsoft.com/office/2007/relationships/hdphoto" Target="../media/hdphoto8.wdp"/><Relationship Id="rId5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8.png"/><Relationship Id="rId3" Type="http://schemas.microsoft.com/office/2007/relationships/hdphoto" Target="../media/hdphoto9.wdp"/><Relationship Id="rId7" Type="http://schemas.openxmlformats.org/officeDocument/2006/relationships/image" Target="../media/image54.png"/><Relationship Id="rId12" Type="http://schemas.openxmlformats.org/officeDocument/2006/relationships/image" Target="../media/image57.png"/><Relationship Id="rId2" Type="http://schemas.openxmlformats.org/officeDocument/2006/relationships/image" Target="../media/image50.pn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10.png"/><Relationship Id="rId5" Type="http://schemas.openxmlformats.org/officeDocument/2006/relationships/image" Target="../media/image52.png"/><Relationship Id="rId15" Type="http://schemas.openxmlformats.org/officeDocument/2006/relationships/image" Target="../media/image60.png"/><Relationship Id="rId10" Type="http://schemas.openxmlformats.org/officeDocument/2006/relationships/image" Target="../media/image13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7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5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mailto:projetocrasarc@gmail.com" TargetMode="External"/><Relationship Id="rId1" Type="http://schemas.openxmlformats.org/officeDocument/2006/relationships/slideLayout" Target="../slideLayouts/slideLayout5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10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12" Type="http://schemas.microsoft.com/office/2007/relationships/hdphoto" Target="../media/hdphoto5.wdp"/><Relationship Id="rId17" Type="http://schemas.openxmlformats.org/officeDocument/2006/relationships/image" Target="../media/image23.png"/><Relationship Id="rId2" Type="http://schemas.openxmlformats.org/officeDocument/2006/relationships/image" Target="../media/image10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1.png"/><Relationship Id="rId10" Type="http://schemas.microsoft.com/office/2007/relationships/hdphoto" Target="../media/hdphoto4.wdp"/><Relationship Id="rId19" Type="http://schemas.openxmlformats.org/officeDocument/2006/relationships/image" Target="../media/image25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4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AB2B8E0A-1566-4CE4-9C9E-978D5CD039A4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47" b="13747"/>
          <a:stretch>
            <a:fillRect/>
          </a:stretch>
        </p:blipFill>
        <p:spPr/>
      </p:pic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8"/>
          </p:nvPr>
        </p:nvSpPr>
        <p:spPr>
          <a:xfrm>
            <a:off x="4376751" y="6548414"/>
            <a:ext cx="10202157" cy="953894"/>
          </a:xfrm>
        </p:spPr>
        <p:txBody>
          <a:bodyPr/>
          <a:lstStyle/>
          <a:p>
            <a:r>
              <a:rPr kumimoji="1" lang="en-US" altLang="ja-JP" dirty="0">
                <a:latin typeface="Gill Sans MT" panose="020B0502020104020203" pitchFamily="34" charset="0"/>
              </a:rPr>
              <a:t>MONITORAMENTO DE SEMÁFOROS </a:t>
            </a:r>
            <a:endParaRPr kumimoji="1" lang="ja-JP" altLang="en-US" dirty="0">
              <a:latin typeface="Gill Sans MT" panose="020B0502020104020203" pitchFamily="34" charset="0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32"/>
          </p:nvPr>
        </p:nvSpPr>
        <p:spPr/>
        <p:txBody>
          <a:bodyPr>
            <a:normAutofit/>
          </a:bodyPr>
          <a:lstStyle/>
          <a:p>
            <a:r>
              <a:rPr kumimoji="1" lang="ja-JP" altLang="pt-BR" sz="2500" dirty="0">
                <a:latin typeface="Gill Sans MT" panose="020B0502020104020203" pitchFamily="34" charset="0"/>
              </a:rPr>
              <a:t> </a:t>
            </a:r>
            <a:r>
              <a:rPr kumimoji="1" lang="pt-BR" altLang="ja-JP" sz="2500" dirty="0">
                <a:latin typeface="Gill Sans MT" panose="020B0502020104020203" pitchFamily="34" charset="0"/>
              </a:rPr>
              <a:t>PROJETO PESQUISA &amp; INOVAÇÃO </a:t>
            </a:r>
            <a:endParaRPr kumimoji="1" lang="ja-JP" altLang="en-US" sz="25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226045"/>
      </p:ext>
    </p:extLst>
  </p:cSld>
  <p:clrMapOvr>
    <a:masterClrMapping/>
  </p:clrMapOvr>
  <p:transition spd="slow" advTm="436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1575263" y="-569626"/>
            <a:ext cx="8069943" cy="1925751"/>
          </a:xfrm>
        </p:spPr>
        <p:txBody>
          <a:bodyPr>
            <a:normAutofit/>
          </a:bodyPr>
          <a:lstStyle/>
          <a:p>
            <a:r>
              <a:rPr kumimoji="1" lang="en-US" altLang="ja-JP" sz="9000" dirty="0">
                <a:latin typeface="Gill Sans MT" panose="020B0502020104020203" pitchFamily="34" charset="0"/>
              </a:rPr>
              <a:t>REQUISITOS</a:t>
            </a:r>
            <a:endParaRPr kumimoji="1" lang="ja-JP" altLang="en-US" sz="9000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D2C5B5E-7EFE-43E6-8938-DD87F089FA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E106C7D3-5207-4692-AA04-B952E83F5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277087"/>
              </p:ext>
            </p:extLst>
          </p:nvPr>
        </p:nvGraphicFramePr>
        <p:xfrm>
          <a:off x="411939" y="1356125"/>
          <a:ext cx="8069943" cy="8266917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451739">
                  <a:extLst>
                    <a:ext uri="{9D8B030D-6E8A-4147-A177-3AD203B41FA5}">
                      <a16:colId xmlns:a16="http://schemas.microsoft.com/office/drawing/2014/main" val="3919063339"/>
                    </a:ext>
                  </a:extLst>
                </a:gridCol>
                <a:gridCol w="4439304">
                  <a:extLst>
                    <a:ext uri="{9D8B030D-6E8A-4147-A177-3AD203B41FA5}">
                      <a16:colId xmlns:a16="http://schemas.microsoft.com/office/drawing/2014/main" val="2121786148"/>
                    </a:ext>
                  </a:extLst>
                </a:gridCol>
                <a:gridCol w="1589450">
                  <a:extLst>
                    <a:ext uri="{9D8B030D-6E8A-4147-A177-3AD203B41FA5}">
                      <a16:colId xmlns:a16="http://schemas.microsoft.com/office/drawing/2014/main" val="2528189796"/>
                    </a:ext>
                  </a:extLst>
                </a:gridCol>
                <a:gridCol w="1589450">
                  <a:extLst>
                    <a:ext uri="{9D8B030D-6E8A-4147-A177-3AD203B41FA5}">
                      <a16:colId xmlns:a16="http://schemas.microsoft.com/office/drawing/2014/main" val="3359552105"/>
                    </a:ext>
                  </a:extLst>
                </a:gridCol>
              </a:tblGrid>
              <a:tr h="1508151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ID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Descrição do Requisito</a:t>
                      </a:r>
                      <a:endParaRPr lang="pt-BR" sz="1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Prioridade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Tipo Requisito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10954376"/>
                  </a:ext>
                </a:extLst>
              </a:tr>
              <a:tr h="5585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1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SITE ESTÁTICO INSTITUCIONAL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Funcional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15449523"/>
                  </a:ext>
                </a:extLst>
              </a:tr>
              <a:tr h="5585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2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HTML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Médio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Não Funcional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62135679"/>
                  </a:ext>
                </a:extLst>
              </a:tr>
              <a:tr h="5585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4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CSS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Médio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Não Funcional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62498"/>
                  </a:ext>
                </a:extLst>
              </a:tr>
              <a:tr h="5865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5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BOOSTRAP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Médio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Não Funcional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23677577"/>
                  </a:ext>
                </a:extLst>
              </a:tr>
              <a:tr h="5585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6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JS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Não Funcional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72456728"/>
                  </a:ext>
                </a:extLst>
              </a:tr>
              <a:tr h="5585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7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Node.js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Não Funcional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6549613"/>
                  </a:ext>
                </a:extLst>
              </a:tr>
              <a:tr h="5585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8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Tela de Login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Funcional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32072826"/>
                  </a:ext>
                </a:extLst>
              </a:tr>
              <a:tr h="5585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9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Tela de Dashboard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Funcional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88653115"/>
                  </a:ext>
                </a:extLst>
              </a:tr>
              <a:tr h="58650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10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Tela Inicial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Funcional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3471702"/>
                  </a:ext>
                </a:extLst>
              </a:tr>
              <a:tr h="5585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11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Conta Azure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Não Funcional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115337"/>
                  </a:ext>
                </a:extLst>
              </a:tr>
              <a:tr h="5585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12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Cadastro do BD no SQL Server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Não Funcional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20526676"/>
                  </a:ext>
                </a:extLst>
              </a:tr>
              <a:tr h="558576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13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GitHub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Não Funcional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2584857"/>
                  </a:ext>
                </a:extLst>
              </a:tr>
            </a:tbl>
          </a:graphicData>
        </a:graphic>
      </p:graphicFrame>
      <p:graphicFrame>
        <p:nvGraphicFramePr>
          <p:cNvPr id="5" name="Tabela 4">
            <a:extLst>
              <a:ext uri="{FF2B5EF4-FFF2-40B4-BE49-F238E27FC236}">
                <a16:creationId xmlns:a16="http://schemas.microsoft.com/office/drawing/2014/main" id="{C76E3E00-5EC9-44F5-88FC-C687592BA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848601"/>
              </p:ext>
            </p:extLst>
          </p:nvPr>
        </p:nvGraphicFramePr>
        <p:xfrm>
          <a:off x="9742069" y="1356125"/>
          <a:ext cx="8069942" cy="8825486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451738">
                  <a:extLst>
                    <a:ext uri="{9D8B030D-6E8A-4147-A177-3AD203B41FA5}">
                      <a16:colId xmlns:a16="http://schemas.microsoft.com/office/drawing/2014/main" val="4186350406"/>
                    </a:ext>
                  </a:extLst>
                </a:gridCol>
                <a:gridCol w="4439304">
                  <a:extLst>
                    <a:ext uri="{9D8B030D-6E8A-4147-A177-3AD203B41FA5}">
                      <a16:colId xmlns:a16="http://schemas.microsoft.com/office/drawing/2014/main" val="3704685602"/>
                    </a:ext>
                  </a:extLst>
                </a:gridCol>
                <a:gridCol w="1589450">
                  <a:extLst>
                    <a:ext uri="{9D8B030D-6E8A-4147-A177-3AD203B41FA5}">
                      <a16:colId xmlns:a16="http://schemas.microsoft.com/office/drawing/2014/main" val="2642085987"/>
                    </a:ext>
                  </a:extLst>
                </a:gridCol>
                <a:gridCol w="1589450">
                  <a:extLst>
                    <a:ext uri="{9D8B030D-6E8A-4147-A177-3AD203B41FA5}">
                      <a16:colId xmlns:a16="http://schemas.microsoft.com/office/drawing/2014/main" val="3074276302"/>
                    </a:ext>
                  </a:extLst>
                </a:gridCol>
              </a:tblGrid>
              <a:tr h="5864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 dirty="0">
                          <a:effectLst/>
                        </a:rPr>
                        <a:t>14</a:t>
                      </a:r>
                      <a:endParaRPr lang="pt-BR" sz="1700" b="1" i="0" u="none" strike="noStrike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Geolocalização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Funcional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79136249"/>
                  </a:ext>
                </a:extLst>
              </a:tr>
              <a:tr h="6157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15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S.O </a:t>
                      </a:r>
                      <a:r>
                        <a:rPr lang="pt-BR" sz="1700" u="none" strike="noStrike" dirty="0" err="1">
                          <a:effectLst/>
                        </a:rPr>
                        <a:t>TheOS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Não Funcional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6667655"/>
                  </a:ext>
                </a:extLst>
              </a:tr>
              <a:tr h="5864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16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Monitoramento do TheOS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Funcional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1795833"/>
                  </a:ext>
                </a:extLst>
              </a:tr>
              <a:tr h="5864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17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Internet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Não Funcional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88998791"/>
                  </a:ext>
                </a:extLst>
              </a:tr>
              <a:tr h="5864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18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Semaforos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Não Funcional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69283127"/>
                  </a:ext>
                </a:extLst>
              </a:tr>
              <a:tr h="5864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19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Slack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Funcional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96688315"/>
                  </a:ext>
                </a:extLst>
              </a:tr>
              <a:tr h="5864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20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Energia Elétrica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Não Funcional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540324675"/>
                  </a:ext>
                </a:extLst>
              </a:tr>
              <a:tr h="5864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21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API Waze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Não Funcional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81173989"/>
                  </a:ext>
                </a:extLst>
              </a:tr>
              <a:tr h="5864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22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API OSHI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Não Funcional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808869256"/>
                  </a:ext>
                </a:extLst>
              </a:tr>
              <a:tr h="5864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23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SO Windows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Não Funcional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18028314"/>
                  </a:ext>
                </a:extLst>
              </a:tr>
              <a:tr h="5864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24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Monitoramento do Windows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Funcional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4348635"/>
                  </a:ext>
                </a:extLst>
              </a:tr>
              <a:tr h="5864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25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SO Linux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Alta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Não Funcional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35092487"/>
                  </a:ext>
                </a:extLst>
              </a:tr>
              <a:tr h="5864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26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Monitoramento do Linux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Alta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Funcional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41243004"/>
                  </a:ext>
                </a:extLst>
              </a:tr>
              <a:tr h="5864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27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Java/Maven/Swing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Não Funcional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352337499"/>
                  </a:ext>
                </a:extLst>
              </a:tr>
              <a:tr h="58641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700" u="none" strike="noStrike">
                          <a:effectLst/>
                        </a:rPr>
                        <a:t>28</a:t>
                      </a:r>
                      <a:endParaRPr lang="pt-BR" sz="1700" b="1" i="0" u="none" strike="noStrike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Simulador de alertas em Java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Funcional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1528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48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31"/>
    </mc:Choice>
    <mc:Fallback xmlns="">
      <p:transition advTm="443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AD06AAEA-0714-4F0A-988A-5CA9C872CE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2839859" y="0"/>
            <a:ext cx="11983859" cy="1925751"/>
          </a:xfrm>
        </p:spPr>
        <p:txBody>
          <a:bodyPr>
            <a:normAutofit/>
          </a:bodyPr>
          <a:lstStyle/>
          <a:p>
            <a:r>
              <a:rPr kumimoji="1" lang="en-US" altLang="ja-JP" sz="7000" dirty="0">
                <a:latin typeface="Gill Sans MT" panose="020B0502020104020203" pitchFamily="34" charset="0"/>
              </a:rPr>
              <a:t>PRODUCK BACKLOG / SPRINT BACKLOG </a:t>
            </a:r>
            <a:endParaRPr kumimoji="1" lang="ja-JP" altLang="en-US" sz="7000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9" name="Tabela 8">
            <a:extLst>
              <a:ext uri="{FF2B5EF4-FFF2-40B4-BE49-F238E27FC236}">
                <a16:creationId xmlns:a16="http://schemas.microsoft.com/office/drawing/2014/main" id="{ECCF07E1-043E-44AE-A9EF-17482BCFF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5302742"/>
              </p:ext>
            </p:extLst>
          </p:nvPr>
        </p:nvGraphicFramePr>
        <p:xfrm>
          <a:off x="212944" y="1985099"/>
          <a:ext cx="7817270" cy="828734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226111">
                  <a:extLst>
                    <a:ext uri="{9D8B030D-6E8A-4147-A177-3AD203B41FA5}">
                      <a16:colId xmlns:a16="http://schemas.microsoft.com/office/drawing/2014/main" val="2854027129"/>
                    </a:ext>
                  </a:extLst>
                </a:gridCol>
                <a:gridCol w="3113933">
                  <a:extLst>
                    <a:ext uri="{9D8B030D-6E8A-4147-A177-3AD203B41FA5}">
                      <a16:colId xmlns:a16="http://schemas.microsoft.com/office/drawing/2014/main" val="2597492092"/>
                    </a:ext>
                  </a:extLst>
                </a:gridCol>
                <a:gridCol w="3477226">
                  <a:extLst>
                    <a:ext uri="{9D8B030D-6E8A-4147-A177-3AD203B41FA5}">
                      <a16:colId xmlns:a16="http://schemas.microsoft.com/office/drawing/2014/main" val="1588223380"/>
                    </a:ext>
                  </a:extLst>
                </a:gridCol>
              </a:tblGrid>
              <a:tr h="383978"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 err="1">
                          <a:effectLst/>
                        </a:rPr>
                        <a:t>Product</a:t>
                      </a:r>
                      <a:r>
                        <a:rPr lang="pt-BR" sz="2700" u="none" strike="noStrike" dirty="0">
                          <a:effectLst/>
                        </a:rPr>
                        <a:t> </a:t>
                      </a:r>
                      <a:r>
                        <a:rPr lang="pt-BR" sz="2700" u="none" strike="noStrike" dirty="0" err="1">
                          <a:effectLst/>
                        </a:rPr>
                        <a:t>Backlog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2133468"/>
                  </a:ext>
                </a:extLst>
              </a:tr>
              <a:tr h="64102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>
                          <a:effectLst/>
                        </a:rPr>
                        <a:t>ID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>
                          <a:effectLst/>
                        </a:rPr>
                        <a:t>NOME DA TAREFA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>
                          <a:effectLst/>
                        </a:rPr>
                        <a:t>PRIORIDADE</a:t>
                      </a:r>
                      <a:endParaRPr lang="pt-BR" sz="27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00073258"/>
                  </a:ext>
                </a:extLst>
              </a:tr>
              <a:tr h="38397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>
                          <a:effectLst/>
                        </a:rPr>
                        <a:t>1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>
                          <a:effectLst/>
                        </a:rPr>
                        <a:t>Site institucional 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>
                          <a:effectLst/>
                        </a:rPr>
                        <a:t>Alta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85786240"/>
                  </a:ext>
                </a:extLst>
              </a:tr>
              <a:tr h="38397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>
                          <a:effectLst/>
                        </a:rPr>
                        <a:t>1.1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>
                          <a:effectLst/>
                        </a:rPr>
                        <a:t>Dashboard</a:t>
                      </a:r>
                      <a:endParaRPr lang="pt-BR" sz="27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>
                          <a:effectLst/>
                        </a:rPr>
                        <a:t>Alta</a:t>
                      </a:r>
                      <a:endParaRPr lang="pt-BR" sz="27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216471827"/>
                  </a:ext>
                </a:extLst>
              </a:tr>
              <a:tr h="38397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>
                          <a:effectLst/>
                        </a:rPr>
                        <a:t>1.2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 err="1">
                          <a:effectLst/>
                        </a:rPr>
                        <a:t>ChatBot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>
                          <a:effectLst/>
                        </a:rPr>
                        <a:t>Alta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61681401"/>
                  </a:ext>
                </a:extLst>
              </a:tr>
              <a:tr h="38397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>
                          <a:effectLst/>
                        </a:rPr>
                        <a:t>10</a:t>
                      </a:r>
                      <a:endParaRPr lang="pt-BR" sz="27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 err="1">
                          <a:effectLst/>
                        </a:rPr>
                        <a:t>Api</a:t>
                      </a:r>
                      <a:r>
                        <a:rPr lang="pt-BR" sz="2700" u="none" strike="noStrike" dirty="0">
                          <a:effectLst/>
                        </a:rPr>
                        <a:t> </a:t>
                      </a:r>
                      <a:r>
                        <a:rPr lang="pt-BR" sz="2700" u="none" strike="noStrike" dirty="0" err="1">
                          <a:effectLst/>
                        </a:rPr>
                        <a:t>waze</a:t>
                      </a:r>
                      <a:r>
                        <a:rPr lang="pt-BR" sz="2700" u="none" strike="noStrike" dirty="0">
                          <a:effectLst/>
                        </a:rPr>
                        <a:t> 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>
                          <a:effectLst/>
                        </a:rPr>
                        <a:t>Médio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29298847"/>
                  </a:ext>
                </a:extLst>
              </a:tr>
              <a:tr h="38397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>
                          <a:effectLst/>
                        </a:rPr>
                        <a:t>3.1</a:t>
                      </a:r>
                      <a:endParaRPr lang="pt-BR" sz="27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 err="1">
                          <a:effectLst/>
                        </a:rPr>
                        <a:t>Azure</a:t>
                      </a:r>
                      <a:r>
                        <a:rPr lang="pt-BR" sz="2700" u="none" strike="noStrike" dirty="0">
                          <a:effectLst/>
                        </a:rPr>
                        <a:t> 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>
                          <a:effectLst/>
                        </a:rPr>
                        <a:t>Alta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00187723"/>
                  </a:ext>
                </a:extLst>
              </a:tr>
              <a:tr h="38397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>
                          <a:effectLst/>
                        </a:rPr>
                        <a:t>4</a:t>
                      </a:r>
                      <a:endParaRPr lang="pt-BR" sz="27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>
                          <a:effectLst/>
                        </a:rPr>
                        <a:t>Instalar </a:t>
                      </a:r>
                      <a:r>
                        <a:rPr lang="pt-BR" sz="2700" u="none" strike="noStrike" dirty="0" err="1">
                          <a:effectLst/>
                        </a:rPr>
                        <a:t>SO's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>
                          <a:effectLst/>
                        </a:rPr>
                        <a:t>Alta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0128466"/>
                  </a:ext>
                </a:extLst>
              </a:tr>
              <a:tr h="75926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>
                          <a:effectLst/>
                        </a:rPr>
                        <a:t>12</a:t>
                      </a:r>
                      <a:endParaRPr lang="pt-BR" sz="27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>
                          <a:effectLst/>
                        </a:rPr>
                        <a:t>Monitoramento SO </a:t>
                      </a:r>
                      <a:r>
                        <a:rPr lang="pt-BR" sz="2700" u="none" strike="noStrike" dirty="0" err="1">
                          <a:effectLst/>
                        </a:rPr>
                        <a:t>TheOS</a:t>
                      </a:r>
                      <a:r>
                        <a:rPr lang="pt-BR" sz="2700" u="none" strike="noStrike" dirty="0">
                          <a:effectLst/>
                        </a:rPr>
                        <a:t> 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>
                          <a:effectLst/>
                        </a:rPr>
                        <a:t>Alta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94606888"/>
                  </a:ext>
                </a:extLst>
              </a:tr>
              <a:tr h="957867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>
                          <a:effectLst/>
                        </a:rPr>
                        <a:t>11</a:t>
                      </a:r>
                      <a:endParaRPr lang="pt-BR" sz="27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>
                          <a:effectLst/>
                        </a:rPr>
                        <a:t>Monitorar CPU, DISCO E MEMÓRIA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>
                          <a:effectLst/>
                        </a:rPr>
                        <a:t>Alta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81295325"/>
                  </a:ext>
                </a:extLst>
              </a:tr>
              <a:tr h="1509850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>
                          <a:effectLst/>
                        </a:rPr>
                        <a:t>9</a:t>
                      </a:r>
                      <a:endParaRPr lang="pt-BR" sz="27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>
                          <a:effectLst/>
                        </a:rPr>
                        <a:t>Gerar indicadores a partir do monitoramento dos SO'S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>
                          <a:effectLst/>
                        </a:rPr>
                        <a:t>Alta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026217214"/>
                  </a:ext>
                </a:extLst>
              </a:tr>
              <a:tr h="38397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>
                          <a:effectLst/>
                        </a:rPr>
                        <a:t>1.3</a:t>
                      </a:r>
                      <a:endParaRPr lang="pt-BR" sz="27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>
                          <a:effectLst/>
                        </a:rPr>
                        <a:t>Zendesk/suporte </a:t>
                      </a:r>
                      <a:endParaRPr lang="pt-BR" sz="27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>
                          <a:effectLst/>
                        </a:rPr>
                        <a:t>Alta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61195806"/>
                  </a:ext>
                </a:extLst>
              </a:tr>
              <a:tr h="75926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>
                          <a:effectLst/>
                        </a:rPr>
                        <a:t>8</a:t>
                      </a:r>
                      <a:endParaRPr lang="pt-BR" sz="27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>
                          <a:effectLst/>
                        </a:rPr>
                        <a:t>Alerta de vida útil dos leads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2700" u="none" strike="noStrike" dirty="0">
                          <a:effectLst/>
                        </a:rPr>
                        <a:t>Alta</a:t>
                      </a:r>
                      <a:endParaRPr lang="pt-BR" sz="27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346435138"/>
                  </a:ext>
                </a:extLst>
              </a:tr>
            </a:tbl>
          </a:graphicData>
        </a:graphic>
      </p:graphicFrame>
      <p:graphicFrame>
        <p:nvGraphicFramePr>
          <p:cNvPr id="10" name="Tabela 9">
            <a:extLst>
              <a:ext uri="{FF2B5EF4-FFF2-40B4-BE49-F238E27FC236}">
                <a16:creationId xmlns:a16="http://schemas.microsoft.com/office/drawing/2014/main" id="{60152855-216E-4B58-8EAE-6714F99149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976822"/>
              </p:ext>
            </p:extLst>
          </p:nvPr>
        </p:nvGraphicFramePr>
        <p:xfrm>
          <a:off x="9192506" y="559029"/>
          <a:ext cx="8882550" cy="969396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961900">
                  <a:extLst>
                    <a:ext uri="{9D8B030D-6E8A-4147-A177-3AD203B41FA5}">
                      <a16:colId xmlns:a16="http://schemas.microsoft.com/office/drawing/2014/main" val="1753117382"/>
                    </a:ext>
                  </a:extLst>
                </a:gridCol>
                <a:gridCol w="1668297">
                  <a:extLst>
                    <a:ext uri="{9D8B030D-6E8A-4147-A177-3AD203B41FA5}">
                      <a16:colId xmlns:a16="http://schemas.microsoft.com/office/drawing/2014/main" val="2758519595"/>
                    </a:ext>
                  </a:extLst>
                </a:gridCol>
                <a:gridCol w="2424790">
                  <a:extLst>
                    <a:ext uri="{9D8B030D-6E8A-4147-A177-3AD203B41FA5}">
                      <a16:colId xmlns:a16="http://schemas.microsoft.com/office/drawing/2014/main" val="3274226097"/>
                    </a:ext>
                  </a:extLst>
                </a:gridCol>
                <a:gridCol w="1883723">
                  <a:extLst>
                    <a:ext uri="{9D8B030D-6E8A-4147-A177-3AD203B41FA5}">
                      <a16:colId xmlns:a16="http://schemas.microsoft.com/office/drawing/2014/main" val="2245983829"/>
                    </a:ext>
                  </a:extLst>
                </a:gridCol>
                <a:gridCol w="1943840">
                  <a:extLst>
                    <a:ext uri="{9D8B030D-6E8A-4147-A177-3AD203B41FA5}">
                      <a16:colId xmlns:a16="http://schemas.microsoft.com/office/drawing/2014/main" val="4232886035"/>
                    </a:ext>
                  </a:extLst>
                </a:gridCol>
              </a:tblGrid>
              <a:tr h="252047">
                <a:tc gridSpan="5"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Sprint </a:t>
                      </a:r>
                      <a:r>
                        <a:rPr lang="pt-BR" sz="1700" u="none" strike="noStrike" dirty="0" err="1">
                          <a:effectLst/>
                        </a:rPr>
                        <a:t>Backlog</a:t>
                      </a:r>
                      <a:endParaRPr lang="pt-BR" sz="1700" b="0" i="0" u="none" strike="noStrike" dirty="0">
                        <a:solidFill>
                          <a:srgbClr val="000000"/>
                        </a:solidFill>
                        <a:effectLst/>
                        <a:latin typeface="Arial Black" panose="020B0A04020102020204" pitchFamily="34" charset="0"/>
                      </a:endParaRPr>
                    </a:p>
                  </a:txBody>
                  <a:tcPr marL="9000" marR="9000" marT="900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664228"/>
                  </a:ext>
                </a:extLst>
              </a:tr>
              <a:tr h="495632"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700" u="none" strike="noStrike" dirty="0">
                          <a:effectLst/>
                        </a:rPr>
                        <a:t>ID</a:t>
                      </a:r>
                      <a:endParaRPr lang="pt-BR" sz="1700" b="1" i="0" u="none" strike="noStrike" dirty="0">
                        <a:solidFill>
                          <a:srgbClr val="004C52"/>
                        </a:solidFill>
                        <a:effectLst/>
                        <a:latin typeface="Raleway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700" u="none" strike="noStrike">
                          <a:effectLst/>
                        </a:rPr>
                        <a:t>NOME DA TAREFA</a:t>
                      </a:r>
                      <a:endParaRPr lang="pt-BR" sz="1700" b="1" i="0" u="none" strike="noStrike">
                        <a:solidFill>
                          <a:srgbClr val="004C52"/>
                        </a:solidFill>
                        <a:effectLst/>
                        <a:latin typeface="Raleway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700" u="none" strike="noStrike" dirty="0">
                          <a:effectLst/>
                        </a:rPr>
                        <a:t>PRIORIDADE</a:t>
                      </a:r>
                      <a:endParaRPr lang="pt-BR" sz="1700" b="1" i="0" u="none" strike="noStrike" dirty="0">
                        <a:solidFill>
                          <a:srgbClr val="004C52"/>
                        </a:solidFill>
                        <a:effectLst/>
                        <a:latin typeface="Raleway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700" u="none" strike="noStrike">
                          <a:effectLst/>
                        </a:rPr>
                        <a:t>STATUS</a:t>
                      </a:r>
                      <a:endParaRPr lang="pt-BR" sz="1700" b="1" i="0" u="none" strike="noStrike">
                        <a:solidFill>
                          <a:srgbClr val="004C52"/>
                        </a:solidFill>
                        <a:effectLst/>
                        <a:latin typeface="Raleway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pt-BR" sz="1700" u="none" strike="noStrike">
                          <a:effectLst/>
                        </a:rPr>
                        <a:t>ATRIBUÍDO A:</a:t>
                      </a:r>
                      <a:endParaRPr lang="pt-BR" sz="1700" b="1" i="0" u="none" strike="noStrike">
                        <a:solidFill>
                          <a:srgbClr val="004C52"/>
                        </a:solidFill>
                        <a:effectLst/>
                        <a:latin typeface="Raleway"/>
                      </a:endParaRPr>
                    </a:p>
                  </a:txBody>
                  <a:tcPr marL="9000" marR="9000" marT="9000" marB="0" anchor="ctr"/>
                </a:tc>
                <a:extLst>
                  <a:ext uri="{0D108BD9-81ED-4DB2-BD59-A6C34878D82A}">
                    <a16:rowId xmlns:a16="http://schemas.microsoft.com/office/drawing/2014/main" val="4215585470"/>
                  </a:ext>
                </a:extLst>
              </a:tr>
              <a:tr h="98280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1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Telas (</a:t>
                      </a:r>
                      <a:r>
                        <a:rPr lang="pt-BR" sz="1700" u="none" strike="noStrike" dirty="0" err="1">
                          <a:effectLst/>
                        </a:rPr>
                        <a:t>Login</a:t>
                      </a:r>
                      <a:r>
                        <a:rPr lang="pt-BR" sz="1700" u="none" strike="noStrike" dirty="0">
                          <a:effectLst/>
                        </a:rPr>
                        <a:t>, Cadastro, </a:t>
                      </a:r>
                      <a:r>
                        <a:rPr lang="pt-BR" sz="1700" u="none" strike="noStrike" dirty="0" err="1">
                          <a:effectLst/>
                        </a:rPr>
                        <a:t>Dashboard</a:t>
                      </a:r>
                      <a:r>
                        <a:rPr lang="pt-BR" sz="1700" u="none" strike="noStrike" dirty="0">
                          <a:effectLst/>
                        </a:rPr>
                        <a:t>, Alertas)</a:t>
                      </a:r>
                      <a:endParaRPr lang="pt-BR" sz="1700" b="0" i="0" u="none" strike="noStrike" dirty="0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CONCLUÍDA</a:t>
                      </a:r>
                      <a:endParaRPr lang="pt-BR" sz="1700" b="0" i="0" u="none" strike="noStrike" dirty="0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700" u="none" strike="noStrike">
                          <a:effectLst/>
                        </a:rPr>
                        <a:t>DANILO JESUS, GIOVANNA ELLEN, ALAN NONATO</a:t>
                      </a:r>
                      <a:endParaRPr lang="it-IT" sz="1700" b="0" i="0" u="none" strike="noStrike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extLst>
                  <a:ext uri="{0D108BD9-81ED-4DB2-BD59-A6C34878D82A}">
                    <a16:rowId xmlns:a16="http://schemas.microsoft.com/office/drawing/2014/main" val="3073411936"/>
                  </a:ext>
                </a:extLst>
              </a:tr>
              <a:tr h="49563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2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Banco de dados</a:t>
                      </a:r>
                      <a:endParaRPr lang="pt-BR" sz="1700" b="0" i="0" u="none" strike="noStrike" dirty="0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ALTA</a:t>
                      </a:r>
                      <a:endParaRPr lang="pt-BR" sz="1700" b="0" i="0" u="none" strike="noStrike" dirty="0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CONCLUÍDA</a:t>
                      </a:r>
                      <a:endParaRPr lang="pt-BR" sz="1700" b="0" i="0" u="none" strike="noStrike" dirty="0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AUGUSTO FERREIRA</a:t>
                      </a:r>
                      <a:endParaRPr lang="pt-BR" sz="1700" b="0" i="0" u="none" strike="noStrike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extLst>
                  <a:ext uri="{0D108BD9-81ED-4DB2-BD59-A6C34878D82A}">
                    <a16:rowId xmlns:a16="http://schemas.microsoft.com/office/drawing/2014/main" val="3904753064"/>
                  </a:ext>
                </a:extLst>
              </a:tr>
              <a:tr h="73921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2.1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Diagrama BD (Conceitual, Lógico e Físico)</a:t>
                      </a:r>
                      <a:endParaRPr lang="pt-BR" sz="1700" b="0" i="0" u="none" strike="noStrike" dirty="0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ALTA</a:t>
                      </a:r>
                      <a:endParaRPr lang="pt-BR" sz="1700" b="0" i="0" u="none" strike="noStrike" dirty="0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CONCLUÍDA</a:t>
                      </a:r>
                      <a:endParaRPr lang="pt-BR" sz="1700" b="0" i="0" u="none" strike="noStrike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700" u="none" strike="noStrike">
                          <a:effectLst/>
                        </a:rPr>
                        <a:t>CINTIA SILVA E GIOVANNA ELLEN </a:t>
                      </a:r>
                      <a:endParaRPr lang="it-IT" sz="1700" b="0" i="0" u="none" strike="noStrike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extLst>
                  <a:ext uri="{0D108BD9-81ED-4DB2-BD59-A6C34878D82A}">
                    <a16:rowId xmlns:a16="http://schemas.microsoft.com/office/drawing/2014/main" val="3439517939"/>
                  </a:ext>
                </a:extLst>
              </a:tr>
              <a:tr h="73921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1.1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 err="1">
                          <a:effectLst/>
                        </a:rPr>
                        <a:t>ChatBot</a:t>
                      </a:r>
                      <a:r>
                        <a:rPr lang="pt-BR" sz="1700" u="none" strike="noStrike" dirty="0">
                          <a:effectLst/>
                        </a:rPr>
                        <a:t> (Escolha Suporte </a:t>
                      </a:r>
                      <a:r>
                        <a:rPr lang="pt-BR" sz="1700" u="none" strike="noStrike">
                          <a:effectLst/>
                        </a:rPr>
                        <a:t>- TomTicket)</a:t>
                      </a:r>
                      <a:endParaRPr lang="pt-BR" sz="1700" b="0" i="0" u="none" strike="noStrike" dirty="0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MÉDIA</a:t>
                      </a:r>
                      <a:endParaRPr lang="pt-BR" sz="1700" b="0" i="0" u="none" strike="noStrike" dirty="0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PENDENTE</a:t>
                      </a:r>
                      <a:endParaRPr lang="pt-BR" sz="1700" b="0" i="0" u="none" strike="noStrike" dirty="0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GRUPO</a:t>
                      </a:r>
                      <a:endParaRPr lang="pt-BR" sz="1700" b="0" i="0" u="none" strike="noStrike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extLst>
                  <a:ext uri="{0D108BD9-81ED-4DB2-BD59-A6C34878D82A}">
                    <a16:rowId xmlns:a16="http://schemas.microsoft.com/office/drawing/2014/main" val="1523318637"/>
                  </a:ext>
                </a:extLst>
              </a:tr>
              <a:tr h="1226388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3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Azure (Criar ambiente, Gerar conexão com o site, Alimentar BD)</a:t>
                      </a:r>
                      <a:endParaRPr lang="pt-BR" sz="1700" b="0" i="0" u="none" strike="noStrike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ALTA</a:t>
                      </a:r>
                      <a:endParaRPr lang="pt-BR" sz="1700" b="0" i="0" u="none" strike="noStrike" dirty="0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CONCLUÍDA</a:t>
                      </a:r>
                      <a:endParaRPr lang="pt-BR" sz="1700" b="0" i="0" u="none" strike="noStrike" dirty="0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ALAN NONATO, DANILO JESUS, AUGUSTO FERREIRA</a:t>
                      </a:r>
                      <a:endParaRPr lang="pt-BR" sz="1700" b="0" i="0" u="none" strike="noStrike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extLst>
                  <a:ext uri="{0D108BD9-81ED-4DB2-BD59-A6C34878D82A}">
                    <a16:rowId xmlns:a16="http://schemas.microsoft.com/office/drawing/2014/main" val="1847935030"/>
                  </a:ext>
                </a:extLst>
              </a:tr>
              <a:tr h="1713559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4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API OSHI (Estruturar código, Gerar leituras, Conectar o simulador de alertas)</a:t>
                      </a:r>
                      <a:endParaRPr lang="pt-BR" sz="1700" b="0" i="0" u="none" strike="noStrike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ANDAMENTO</a:t>
                      </a:r>
                      <a:endParaRPr lang="pt-BR" sz="1700" b="0" i="0" u="none" strike="noStrike" dirty="0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ALAN NONATO, AUGUSTO FERREIRA</a:t>
                      </a:r>
                      <a:endParaRPr lang="pt-BR" sz="1700" b="0" i="0" u="none" strike="noStrike" dirty="0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extLst>
                  <a:ext uri="{0D108BD9-81ED-4DB2-BD59-A6C34878D82A}">
                    <a16:rowId xmlns:a16="http://schemas.microsoft.com/office/drawing/2014/main" val="140361219"/>
                  </a:ext>
                </a:extLst>
              </a:tr>
              <a:tr h="49563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5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Alerta em Java </a:t>
                      </a:r>
                      <a:endParaRPr lang="pt-BR" sz="1700" b="0" i="0" u="none" strike="noStrike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ANDAMENTO</a:t>
                      </a:r>
                      <a:endParaRPr lang="pt-BR" sz="1700" b="0" i="0" u="none" strike="noStrike" dirty="0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AUGUSTO FERREIRA</a:t>
                      </a:r>
                      <a:endParaRPr lang="pt-BR" sz="1700" b="0" i="0" u="none" strike="noStrike" dirty="0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extLst>
                  <a:ext uri="{0D108BD9-81ED-4DB2-BD59-A6C34878D82A}">
                    <a16:rowId xmlns:a16="http://schemas.microsoft.com/office/drawing/2014/main" val="1196086071"/>
                  </a:ext>
                </a:extLst>
              </a:tr>
              <a:tr h="49563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6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Diagrama da Solução </a:t>
                      </a:r>
                      <a:endParaRPr lang="pt-BR" sz="1700" b="0" i="0" u="none" strike="noStrike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CONCLUÍDA</a:t>
                      </a:r>
                      <a:endParaRPr lang="pt-BR" sz="1700" b="0" i="0" u="none" strike="noStrike" dirty="0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GIOVANNA ELLEN</a:t>
                      </a:r>
                      <a:endParaRPr lang="pt-BR" sz="1700" b="0" i="0" u="none" strike="noStrike" dirty="0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extLst>
                  <a:ext uri="{0D108BD9-81ED-4DB2-BD59-A6C34878D82A}">
                    <a16:rowId xmlns:a16="http://schemas.microsoft.com/office/drawing/2014/main" val="899407149"/>
                  </a:ext>
                </a:extLst>
              </a:tr>
              <a:tr h="495632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7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Elicitação de requisitos</a:t>
                      </a:r>
                      <a:endParaRPr lang="pt-BR" sz="1700" b="0" i="0" u="none" strike="noStrike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ALTA</a:t>
                      </a:r>
                      <a:endParaRPr lang="pt-BR" sz="1700" b="0" i="0" u="none" strike="noStrike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CONCLUÍDA</a:t>
                      </a:r>
                      <a:endParaRPr lang="pt-BR" sz="1700" b="0" i="0" u="none" strike="noStrike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t-IT" sz="1700" u="none" strike="noStrike" dirty="0">
                          <a:effectLst/>
                        </a:rPr>
                        <a:t>CINTIA SILVA E GIOVANNA ELLEN </a:t>
                      </a:r>
                      <a:endParaRPr lang="it-IT" sz="1700" b="0" i="0" u="none" strike="noStrike" dirty="0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extLst>
                  <a:ext uri="{0D108BD9-81ED-4DB2-BD59-A6C34878D82A}">
                    <a16:rowId xmlns:a16="http://schemas.microsoft.com/office/drawing/2014/main" val="4109412353"/>
                  </a:ext>
                </a:extLst>
              </a:tr>
              <a:tr h="982803"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8</a:t>
                      </a:r>
                      <a:endParaRPr lang="pt-BR" sz="17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API Waze (Integração com nosso sistema de alertas )</a:t>
                      </a:r>
                      <a:endParaRPr lang="pt-BR" sz="1700" b="0" i="0" u="none" strike="noStrike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MÉDIA</a:t>
                      </a:r>
                      <a:endParaRPr lang="pt-BR" sz="1700" b="0" i="0" u="none" strike="noStrike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>
                          <a:effectLst/>
                        </a:rPr>
                        <a:t>ANDAMENTO</a:t>
                      </a:r>
                      <a:endParaRPr lang="pt-BR" sz="1700" b="0" i="0" u="none" strike="noStrike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700" u="none" strike="noStrike" dirty="0">
                          <a:effectLst/>
                        </a:rPr>
                        <a:t>DANILO JESUS</a:t>
                      </a:r>
                      <a:endParaRPr lang="pt-BR" sz="1700" b="0" i="0" u="none" strike="noStrike" dirty="0">
                        <a:solidFill>
                          <a:srgbClr val="004C52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00" marR="9000" marT="9000" marB="0" anchor="ctr"/>
                </a:tc>
                <a:extLst>
                  <a:ext uri="{0D108BD9-81ED-4DB2-BD59-A6C34878D82A}">
                    <a16:rowId xmlns:a16="http://schemas.microsoft.com/office/drawing/2014/main" val="3157763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371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31"/>
    </mc:Choice>
    <mc:Fallback xmlns="">
      <p:transition advTm="443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tângulo 27">
            <a:extLst>
              <a:ext uri="{FF2B5EF4-FFF2-40B4-BE49-F238E27FC236}">
                <a16:creationId xmlns:a16="http://schemas.microsoft.com/office/drawing/2014/main" id="{C5D70B96-019A-4E26-AB63-C582C2994B20}"/>
              </a:ext>
            </a:extLst>
          </p:cNvPr>
          <p:cNvSpPr/>
          <p:nvPr/>
        </p:nvSpPr>
        <p:spPr>
          <a:xfrm>
            <a:off x="6575121" y="2835733"/>
            <a:ext cx="6715780" cy="3171217"/>
          </a:xfrm>
          <a:prstGeom prst="rect">
            <a:avLst/>
          </a:prstGeom>
          <a:gradFill flip="none" rotWithShape="1">
            <a:gsLst>
              <a:gs pos="0">
                <a:srgbClr val="00FF87">
                  <a:alpha val="90000"/>
                </a:srgbClr>
              </a:gs>
              <a:gs pos="100000">
                <a:srgbClr val="87EBD8"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1457" y="688851"/>
            <a:ext cx="9942286" cy="1412323"/>
          </a:xfrm>
        </p:spPr>
        <p:txBody>
          <a:bodyPr/>
          <a:lstStyle/>
          <a:p>
            <a:r>
              <a:rPr kumimoji="1" lang="en-US" altLang="ja-JP" dirty="0">
                <a:latin typeface="Gill Sans MT" panose="020B0502020104020203" pitchFamily="34" charset="0"/>
              </a:rPr>
              <a:t>FERRAMENTAS</a:t>
            </a:r>
            <a:endParaRPr kumimoji="1" lang="ja-JP" altLang="en-US" dirty="0">
              <a:latin typeface="Gill Sans MT" panose="020B05020201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20" name="Picture 6" descr="Resultado de imagem para trello png">
            <a:extLst>
              <a:ext uri="{FF2B5EF4-FFF2-40B4-BE49-F238E27FC236}">
                <a16:creationId xmlns:a16="http://schemas.microsoft.com/office/drawing/2014/main" id="{43ECD6CD-12B2-41A4-B581-B8C1C398F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11213"/>
            <a:ext cx="6575121" cy="4025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Resultado de imagem para trello png">
            <a:extLst>
              <a:ext uri="{FF2B5EF4-FFF2-40B4-BE49-F238E27FC236}">
                <a16:creationId xmlns:a16="http://schemas.microsoft.com/office/drawing/2014/main" id="{4C08CA12-6BEC-4436-8CA3-779720B22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287" y="5707041"/>
            <a:ext cx="2476225" cy="761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Resultado de imagem para PLANNER MICROSOFT PNG">
            <a:extLst>
              <a:ext uri="{FF2B5EF4-FFF2-40B4-BE49-F238E27FC236}">
                <a16:creationId xmlns:a16="http://schemas.microsoft.com/office/drawing/2014/main" id="{08CB5228-1746-40F6-AFB9-5F4189863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5622" y="6111345"/>
            <a:ext cx="4267136" cy="3314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GIT HUB PNG">
            <a:extLst>
              <a:ext uri="{FF2B5EF4-FFF2-40B4-BE49-F238E27FC236}">
                <a16:creationId xmlns:a16="http://schemas.microsoft.com/office/drawing/2014/main" id="{C0F59A0C-873D-45B4-9E3E-D33C64F15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6000" r="92917">
                        <a14:foregroundMark x1="48167" y1="44444" x2="48167" y2="44444"/>
                        <a14:foregroundMark x1="58333" y1="56349" x2="58333" y2="56349"/>
                        <a14:foregroundMark x1="59167" y1="41746" x2="59167" y2="41746"/>
                        <a14:foregroundMark x1="64333" y1="46984" x2="64333" y2="46984"/>
                        <a14:foregroundMark x1="69417" y1="49841" x2="69417" y2="49841"/>
                        <a14:foregroundMark x1="78417" y1="53810" x2="78417" y2="53810"/>
                        <a14:foregroundMark x1="86583" y1="49524" x2="86583" y2="49524"/>
                        <a14:foregroundMark x1="92917" y1="51587" x2="92917" y2="51587"/>
                        <a14:foregroundMark x1="92917" y1="51587" x2="92917" y2="51587"/>
                        <a14:foregroundMark x1="22250" y1="53175" x2="25167" y2="56667"/>
                        <a14:backgroundMark x1="4750" y1="39841" x2="9667" y2="48571"/>
                        <a14:backgroundMark x1="9667" y1="48571" x2="3500" y2="44127"/>
                        <a14:backgroundMark x1="11000" y1="48571" x2="10500" y2="460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670" y="2505346"/>
            <a:ext cx="7389404" cy="387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1E65FD3-5BBB-4EDD-9D01-5A04C2182FE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070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11"/>
    </mc:Choice>
    <mc:Fallback xmlns="">
      <p:transition advTm="441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758139" y="-550171"/>
            <a:ext cx="8069943" cy="1925751"/>
          </a:xfrm>
        </p:spPr>
        <p:txBody>
          <a:bodyPr>
            <a:normAutofit/>
          </a:bodyPr>
          <a:lstStyle/>
          <a:p>
            <a:r>
              <a:rPr kumimoji="1" lang="en-US" altLang="ja-JP" sz="9000" dirty="0">
                <a:latin typeface="Gill Sans MT" panose="020B0502020104020203" pitchFamily="34" charset="0"/>
              </a:rPr>
              <a:t>USER STORIES</a:t>
            </a:r>
            <a:endParaRPr kumimoji="1" lang="ja-JP" altLang="en-US" sz="9000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13</a:t>
            </a:fld>
            <a:endParaRPr lang="en-US" dirty="0"/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62F3805C-87BC-4404-9687-6ABD8C06AF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0142941"/>
              </p:ext>
            </p:extLst>
          </p:nvPr>
        </p:nvGraphicFramePr>
        <p:xfrm>
          <a:off x="3276833" y="1375581"/>
          <a:ext cx="10633720" cy="8806040"/>
        </p:xfrm>
        <a:graphic>
          <a:graphicData uri="http://schemas.openxmlformats.org/drawingml/2006/table">
            <a:tbl>
              <a:tblPr firstRow="1" firstCol="1" bandRow="1">
                <a:tableStyleId>{D7AC3CCA-C797-4891-BE02-D94E43425B78}</a:tableStyleId>
              </a:tblPr>
              <a:tblGrid>
                <a:gridCol w="2864301">
                  <a:extLst>
                    <a:ext uri="{9D8B030D-6E8A-4147-A177-3AD203B41FA5}">
                      <a16:colId xmlns:a16="http://schemas.microsoft.com/office/drawing/2014/main" val="3752339185"/>
                    </a:ext>
                  </a:extLst>
                </a:gridCol>
                <a:gridCol w="7769419">
                  <a:extLst>
                    <a:ext uri="{9D8B030D-6E8A-4147-A177-3AD203B41FA5}">
                      <a16:colId xmlns:a16="http://schemas.microsoft.com/office/drawing/2014/main" val="580334754"/>
                    </a:ext>
                  </a:extLst>
                </a:gridCol>
              </a:tblGrid>
              <a:tr h="412449"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2000" dirty="0">
                          <a:effectLst/>
                        </a:rPr>
                        <a:t>User Stories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16" marR="39616" marT="0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349433"/>
                  </a:ext>
                </a:extLst>
              </a:tr>
              <a:tr h="42801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2000">
                          <a:effectLst/>
                        </a:rPr>
                        <a:t>Rastreabilidade ID</a:t>
                      </a:r>
                      <a:endParaRPr lang="pt-BR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16" marR="396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2000" dirty="0">
                          <a:effectLst/>
                        </a:rPr>
                        <a:t>Desejos 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16" marR="39616" marT="0" marB="0" anchor="ctr"/>
                </a:tc>
                <a:extLst>
                  <a:ext uri="{0D108BD9-81ED-4DB2-BD59-A6C34878D82A}">
                    <a16:rowId xmlns:a16="http://schemas.microsoft.com/office/drawing/2014/main" val="980890740"/>
                  </a:ext>
                </a:extLst>
              </a:tr>
              <a:tr h="8841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2000">
                          <a:effectLst/>
                        </a:rPr>
                        <a:t>1.1</a:t>
                      </a:r>
                      <a:endParaRPr lang="pt-BR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16" marR="396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2000" dirty="0">
                          <a:effectLst/>
                        </a:rPr>
                        <a:t>Eu enquanto usuário, quero que a página de gráficos seja o primeiro a aparecer quando acessar o login, para melhor visibilidade.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16" marR="39616" marT="0" marB="0" anchor="ctr"/>
                </a:tc>
                <a:extLst>
                  <a:ext uri="{0D108BD9-81ED-4DB2-BD59-A6C34878D82A}">
                    <a16:rowId xmlns:a16="http://schemas.microsoft.com/office/drawing/2014/main" val="81675224"/>
                  </a:ext>
                </a:extLst>
              </a:tr>
              <a:tr h="8777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2000" dirty="0">
                          <a:effectLst/>
                        </a:rPr>
                        <a:t>2.1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16" marR="396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2000" dirty="0">
                          <a:effectLst/>
                        </a:rPr>
                        <a:t>Eu enquanto usuário, quero que toda a informação seja em português para o fácil entendimento.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16" marR="39616" marT="0" marB="0" anchor="ctr"/>
                </a:tc>
                <a:extLst>
                  <a:ext uri="{0D108BD9-81ED-4DB2-BD59-A6C34878D82A}">
                    <a16:rowId xmlns:a16="http://schemas.microsoft.com/office/drawing/2014/main" val="3024284329"/>
                  </a:ext>
                </a:extLst>
              </a:tr>
              <a:tr h="8777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2000">
                          <a:effectLst/>
                        </a:rPr>
                        <a:t>3.1</a:t>
                      </a:r>
                      <a:endParaRPr lang="pt-BR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16" marR="396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2000" dirty="0">
                          <a:effectLst/>
                        </a:rPr>
                        <a:t>Eu enquanto usuário, quero poder alterar a localização para manter a informação atualizada.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16" marR="39616" marT="0" marB="0" anchor="ctr"/>
                </a:tc>
                <a:extLst>
                  <a:ext uri="{0D108BD9-81ED-4DB2-BD59-A6C34878D82A}">
                    <a16:rowId xmlns:a16="http://schemas.microsoft.com/office/drawing/2014/main" val="2535739568"/>
                  </a:ext>
                </a:extLst>
              </a:tr>
              <a:tr h="13430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2000">
                          <a:effectLst/>
                        </a:rPr>
                        <a:t>4.1</a:t>
                      </a:r>
                      <a:endParaRPr lang="pt-BR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16" marR="396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2000" dirty="0">
                          <a:effectLst/>
                        </a:rPr>
                        <a:t>Eu enquanto usuário, quero poder ser avisado por meio de um "Sino" ou alertas quando houver mudança ou problemas para melhor controle.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16" marR="39616" marT="0" marB="0" anchor="ctr"/>
                </a:tc>
                <a:extLst>
                  <a:ext uri="{0D108BD9-81ED-4DB2-BD59-A6C34878D82A}">
                    <a16:rowId xmlns:a16="http://schemas.microsoft.com/office/drawing/2014/main" val="457880151"/>
                  </a:ext>
                </a:extLst>
              </a:tr>
              <a:tr h="134307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2000">
                          <a:effectLst/>
                        </a:rPr>
                        <a:t>5.1</a:t>
                      </a:r>
                      <a:endParaRPr lang="pt-BR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16" marR="396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2000" dirty="0">
                          <a:effectLst/>
                        </a:rPr>
                        <a:t>Eu enquanto usuário, quero poder ter a opção de procurar informações de outros semáforos em outras regiões de SP para melhor visão das ocorrências.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16" marR="39616" marT="0" marB="0" anchor="ctr"/>
                </a:tc>
                <a:extLst>
                  <a:ext uri="{0D108BD9-81ED-4DB2-BD59-A6C34878D82A}">
                    <a16:rowId xmlns:a16="http://schemas.microsoft.com/office/drawing/2014/main" val="4169875098"/>
                  </a:ext>
                </a:extLst>
              </a:tr>
              <a:tr h="8777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2000">
                          <a:effectLst/>
                        </a:rPr>
                        <a:t>6.1</a:t>
                      </a:r>
                      <a:endParaRPr lang="pt-BR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16" marR="396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2000" dirty="0">
                          <a:effectLst/>
                        </a:rPr>
                        <a:t>Eu enquanto usuário, quero poder gerar relatórios para arquivar em sistema.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16" marR="39616" marT="0" marB="0" anchor="ctr"/>
                </a:tc>
                <a:extLst>
                  <a:ext uri="{0D108BD9-81ED-4DB2-BD59-A6C34878D82A}">
                    <a16:rowId xmlns:a16="http://schemas.microsoft.com/office/drawing/2014/main" val="681790785"/>
                  </a:ext>
                </a:extLst>
              </a:tr>
              <a:tr h="88418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2000">
                          <a:effectLst/>
                        </a:rPr>
                        <a:t>7.1</a:t>
                      </a:r>
                      <a:endParaRPr lang="pt-BR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16" marR="396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2000" dirty="0">
                          <a:effectLst/>
                        </a:rPr>
                        <a:t>Eu enquanto usuário, quero atualizações da pagina de 10 em 10 minutos para ter um controle do funcionamento dos semáforos.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16" marR="39616" marT="0" marB="0" anchor="ctr"/>
                </a:tc>
                <a:extLst>
                  <a:ext uri="{0D108BD9-81ED-4DB2-BD59-A6C34878D82A}">
                    <a16:rowId xmlns:a16="http://schemas.microsoft.com/office/drawing/2014/main" val="3905049964"/>
                  </a:ext>
                </a:extLst>
              </a:tr>
              <a:tr h="87776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2000">
                          <a:effectLst/>
                        </a:rPr>
                        <a:t>8.1</a:t>
                      </a:r>
                      <a:endParaRPr lang="pt-BR" sz="20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16" marR="39616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540385" algn="l"/>
                          <a:tab pos="449580" algn="l"/>
                        </a:tabLst>
                      </a:pPr>
                      <a:r>
                        <a:rPr lang="pt-BR" sz="2000" dirty="0">
                          <a:effectLst/>
                        </a:rPr>
                        <a:t>Eu enquanto usuário, quero um mapa do estado de SP dentro do site para melhor visão das regiões monitoradas.</a:t>
                      </a:r>
                      <a:endParaRPr lang="pt-BR" sz="20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39616" marR="39616" marT="0" marB="0" anchor="ctr"/>
                </a:tc>
                <a:extLst>
                  <a:ext uri="{0D108BD9-81ED-4DB2-BD59-A6C34878D82A}">
                    <a16:rowId xmlns:a16="http://schemas.microsoft.com/office/drawing/2014/main" val="294619103"/>
                  </a:ext>
                </a:extLst>
              </a:tr>
            </a:tbl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ACB825A6-CD00-4DA9-9FFF-A38ACC1C5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547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31"/>
    </mc:Choice>
    <mc:Fallback xmlns="">
      <p:transition advTm="443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00641AA2-17EB-4E9A-99BD-34204AED11B5}"/>
              </a:ext>
            </a:extLst>
          </p:cNvPr>
          <p:cNvSpPr/>
          <p:nvPr/>
        </p:nvSpPr>
        <p:spPr>
          <a:xfrm>
            <a:off x="2063796" y="1033670"/>
            <a:ext cx="14296595" cy="9176429"/>
          </a:xfrm>
          <a:prstGeom prst="rect">
            <a:avLst/>
          </a:prstGeom>
          <a:gradFill flip="none" rotWithShape="1">
            <a:gsLst>
              <a:gs pos="0">
                <a:srgbClr val="00FF87">
                  <a:alpha val="90000"/>
                </a:srgbClr>
              </a:gs>
              <a:gs pos="100000">
                <a:srgbClr val="87EBD8"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4034972" y="-735863"/>
            <a:ext cx="8069943" cy="1925751"/>
          </a:xfrm>
        </p:spPr>
        <p:txBody>
          <a:bodyPr>
            <a:normAutofit/>
          </a:bodyPr>
          <a:lstStyle/>
          <a:p>
            <a:r>
              <a:rPr kumimoji="1" lang="en-US" altLang="ja-JP" sz="7500" dirty="0">
                <a:latin typeface="Gill Sans MT" panose="020B0502020104020203" pitchFamily="34" charset="0"/>
              </a:rPr>
              <a:t>CANVAS</a:t>
            </a:r>
            <a:endParaRPr kumimoji="1" lang="ja-JP" altLang="en-US" sz="7500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5DD10ED-5368-408B-9620-2D9061F45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20B3B44-9334-46C3-9085-BEF7DD708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724" y="1189888"/>
            <a:ext cx="14035480" cy="886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09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31"/>
    </mc:Choice>
    <mc:Fallback xmlns="">
      <p:transition advTm="443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10161D0-9338-4CE6-8B90-F85FF484E582}"/>
              </a:ext>
            </a:extLst>
          </p:cNvPr>
          <p:cNvSpPr/>
          <p:nvPr/>
        </p:nvSpPr>
        <p:spPr>
          <a:xfrm>
            <a:off x="4811598" y="985099"/>
            <a:ext cx="4020675" cy="1716010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28" dirty="0">
                <a:solidFill>
                  <a:schemeClr val="tx1"/>
                </a:solidFill>
              </a:rPr>
              <a:t>API integrada ao site possibilita pegar as informações registradas pelo pedestre.</a:t>
            </a:r>
          </a:p>
        </p:txBody>
      </p:sp>
      <p:pic>
        <p:nvPicPr>
          <p:cNvPr id="1064" name="Picture 40" descr="https://lh4.googleusercontent.com/1UWm0DPUkjBQKXGtkx1h5kIUQJVLfqLKugyRVZXA6uNONU-Vt6Unt8x0wrZMeqBZSPgqSARgMmaxu4qbRgYJp2h8okfv984yPhiL6aK1xs2AaJD9BAlKhaW3tM3_aWHnTKrJrLo">
            <a:extLst>
              <a:ext uri="{FF2B5EF4-FFF2-40B4-BE49-F238E27FC236}">
                <a16:creationId xmlns:a16="http://schemas.microsoft.com/office/drawing/2014/main" id="{A2C5479D-AC59-4660-8514-B7FE5A7A5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325" y="2776901"/>
            <a:ext cx="4146436" cy="238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2" name="Picture 10" descr="Resultado de imagem para tela de login">
            <a:extLst>
              <a:ext uri="{FF2B5EF4-FFF2-40B4-BE49-F238E27FC236}">
                <a16:creationId xmlns:a16="http://schemas.microsoft.com/office/drawing/2014/main" id="{D85AD748-02B1-4184-8705-AB6220995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616" y="3123484"/>
            <a:ext cx="4094026" cy="190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Imagem 128">
            <a:extLst>
              <a:ext uri="{FF2B5EF4-FFF2-40B4-BE49-F238E27FC236}">
                <a16:creationId xmlns:a16="http://schemas.microsoft.com/office/drawing/2014/main" id="{F7EE466F-D927-486A-A3FF-E86752E7E5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315895" y="-676935"/>
            <a:ext cx="8069943" cy="1925751"/>
          </a:xfrm>
        </p:spPr>
        <p:txBody>
          <a:bodyPr>
            <a:normAutofit/>
          </a:bodyPr>
          <a:lstStyle/>
          <a:p>
            <a:r>
              <a:rPr kumimoji="1" lang="en-US" altLang="ja-JP" sz="9000" dirty="0">
                <a:latin typeface="Gill Sans MT" panose="020B0502020104020203" pitchFamily="34" charset="0"/>
              </a:rPr>
              <a:t>STORY BOARD </a:t>
            </a:r>
            <a:endParaRPr kumimoji="1" lang="ja-JP" altLang="en-US" sz="9000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265" name="Conector reto 264">
            <a:extLst>
              <a:ext uri="{FF2B5EF4-FFF2-40B4-BE49-F238E27FC236}">
                <a16:creationId xmlns:a16="http://schemas.microsoft.com/office/drawing/2014/main" id="{6350B820-440D-4960-BF54-71A46FC9BD68}"/>
              </a:ext>
            </a:extLst>
          </p:cNvPr>
          <p:cNvCxnSpPr/>
          <p:nvPr/>
        </p:nvCxnSpPr>
        <p:spPr>
          <a:xfrm>
            <a:off x="4595546" y="1273139"/>
            <a:ext cx="0" cy="8777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reto 265">
            <a:extLst>
              <a:ext uri="{FF2B5EF4-FFF2-40B4-BE49-F238E27FC236}">
                <a16:creationId xmlns:a16="http://schemas.microsoft.com/office/drawing/2014/main" id="{FC29AE8E-8CAC-44CE-9BF8-7941A7E3FAEA}"/>
              </a:ext>
            </a:extLst>
          </p:cNvPr>
          <p:cNvCxnSpPr/>
          <p:nvPr/>
        </p:nvCxnSpPr>
        <p:spPr>
          <a:xfrm>
            <a:off x="9144000" y="1326613"/>
            <a:ext cx="0" cy="8777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Conector reto 266">
            <a:extLst>
              <a:ext uri="{FF2B5EF4-FFF2-40B4-BE49-F238E27FC236}">
                <a16:creationId xmlns:a16="http://schemas.microsoft.com/office/drawing/2014/main" id="{0735D0AB-31EF-4C53-9ACD-5FDB60DB8696}"/>
              </a:ext>
            </a:extLst>
          </p:cNvPr>
          <p:cNvCxnSpPr/>
          <p:nvPr/>
        </p:nvCxnSpPr>
        <p:spPr>
          <a:xfrm>
            <a:off x="572543" y="5421241"/>
            <a:ext cx="16781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Balão de Pensamento: Nuvem 275">
            <a:extLst>
              <a:ext uri="{FF2B5EF4-FFF2-40B4-BE49-F238E27FC236}">
                <a16:creationId xmlns:a16="http://schemas.microsoft.com/office/drawing/2014/main" id="{7A8C9A53-A680-49A1-9A99-C277BEDA77F7}"/>
              </a:ext>
            </a:extLst>
          </p:cNvPr>
          <p:cNvSpPr/>
          <p:nvPr/>
        </p:nvSpPr>
        <p:spPr>
          <a:xfrm>
            <a:off x="83680" y="5568546"/>
            <a:ext cx="4101082" cy="2142748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28" dirty="0">
                <a:solidFill>
                  <a:schemeClr val="tx1"/>
                </a:solidFill>
              </a:rPr>
              <a:t>Usuários verificam a causa e se necessário abem chamado no ServiceNow (CET), se não, reiniciam o semáforo!</a:t>
            </a:r>
          </a:p>
        </p:txBody>
      </p:sp>
      <p:sp>
        <p:nvSpPr>
          <p:cNvPr id="383" name="Balão de Pensamento: Nuvem 382">
            <a:extLst>
              <a:ext uri="{FF2B5EF4-FFF2-40B4-BE49-F238E27FC236}">
                <a16:creationId xmlns:a16="http://schemas.microsoft.com/office/drawing/2014/main" id="{EB208F93-A7C3-44B8-87CA-ABEDBA327075}"/>
              </a:ext>
            </a:extLst>
          </p:cNvPr>
          <p:cNvSpPr/>
          <p:nvPr/>
        </p:nvSpPr>
        <p:spPr>
          <a:xfrm>
            <a:off x="9315242" y="924923"/>
            <a:ext cx="4266917" cy="1851978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28" dirty="0">
                <a:solidFill>
                  <a:schemeClr val="tx1"/>
                </a:solidFill>
              </a:rPr>
              <a:t> Usuário acessa o sistema e faz login para poder verificar as queixas e gráficos.</a:t>
            </a:r>
          </a:p>
        </p:txBody>
      </p:sp>
      <p:pic>
        <p:nvPicPr>
          <p:cNvPr id="384" name="Imagem 383">
            <a:extLst>
              <a:ext uri="{FF2B5EF4-FFF2-40B4-BE49-F238E27FC236}">
                <a16:creationId xmlns:a16="http://schemas.microsoft.com/office/drawing/2014/main" id="{2F93DF22-225E-46AF-A1F8-4969382D5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1723" y="7955890"/>
            <a:ext cx="3845180" cy="21629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5" name="Retângulo 384">
            <a:extLst>
              <a:ext uri="{FF2B5EF4-FFF2-40B4-BE49-F238E27FC236}">
                <a16:creationId xmlns:a16="http://schemas.microsoft.com/office/drawing/2014/main" id="{AA8BB8C2-9CAA-43E4-BA3A-DB816C1895BA}"/>
              </a:ext>
            </a:extLst>
          </p:cNvPr>
          <p:cNvSpPr/>
          <p:nvPr/>
        </p:nvSpPr>
        <p:spPr>
          <a:xfrm>
            <a:off x="14216696" y="8181165"/>
            <a:ext cx="3821702" cy="18102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 dirty="0"/>
          </a:p>
        </p:txBody>
      </p:sp>
      <p:sp>
        <p:nvSpPr>
          <p:cNvPr id="386" name="Balão de Pensamento: Nuvem 385">
            <a:extLst>
              <a:ext uri="{FF2B5EF4-FFF2-40B4-BE49-F238E27FC236}">
                <a16:creationId xmlns:a16="http://schemas.microsoft.com/office/drawing/2014/main" id="{83CEBED7-3795-44F8-AA88-43DAAA898BF5}"/>
              </a:ext>
            </a:extLst>
          </p:cNvPr>
          <p:cNvSpPr/>
          <p:nvPr/>
        </p:nvSpPr>
        <p:spPr>
          <a:xfrm>
            <a:off x="13953172" y="5421241"/>
            <a:ext cx="4184777" cy="2175919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28" dirty="0">
                <a:solidFill>
                  <a:schemeClr val="tx1"/>
                </a:solidFill>
              </a:rPr>
              <a:t>O sistema dispara um alerta caso os Processos(CPU, Memória e disco) estejam acima do normal suportado pelo SO.</a:t>
            </a:r>
          </a:p>
        </p:txBody>
      </p:sp>
      <p:pic>
        <p:nvPicPr>
          <p:cNvPr id="387" name="Picture 4" descr="Resultado de imagem para Alert">
            <a:extLst>
              <a:ext uri="{FF2B5EF4-FFF2-40B4-BE49-F238E27FC236}">
                <a16:creationId xmlns:a16="http://schemas.microsoft.com/office/drawing/2014/main" id="{BEACD372-4E8F-41DD-B361-8BBBF9C5B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9262" y="8101944"/>
            <a:ext cx="1673484" cy="166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6" name="Retângulo 545">
            <a:extLst>
              <a:ext uri="{FF2B5EF4-FFF2-40B4-BE49-F238E27FC236}">
                <a16:creationId xmlns:a16="http://schemas.microsoft.com/office/drawing/2014/main" id="{AF626839-38C5-4836-A32F-F54597E27109}"/>
              </a:ext>
            </a:extLst>
          </p:cNvPr>
          <p:cNvSpPr/>
          <p:nvPr/>
        </p:nvSpPr>
        <p:spPr>
          <a:xfrm>
            <a:off x="9293159" y="6929797"/>
            <a:ext cx="4101063" cy="31358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/>
          </a:p>
        </p:txBody>
      </p:sp>
      <p:pic>
        <p:nvPicPr>
          <p:cNvPr id="547" name="Imagem 546">
            <a:extLst>
              <a:ext uri="{FF2B5EF4-FFF2-40B4-BE49-F238E27FC236}">
                <a16:creationId xmlns:a16="http://schemas.microsoft.com/office/drawing/2014/main" id="{AF404BA4-865C-4E8E-A528-77B519DC7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0320" y="6967827"/>
            <a:ext cx="4078332" cy="3135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8" name="Retângulo 547">
            <a:extLst>
              <a:ext uri="{FF2B5EF4-FFF2-40B4-BE49-F238E27FC236}">
                <a16:creationId xmlns:a16="http://schemas.microsoft.com/office/drawing/2014/main" id="{D47F8858-FD12-4970-92EE-2122C8DDEA02}"/>
              </a:ext>
            </a:extLst>
          </p:cNvPr>
          <p:cNvSpPr/>
          <p:nvPr/>
        </p:nvSpPr>
        <p:spPr>
          <a:xfrm>
            <a:off x="10291271" y="7417932"/>
            <a:ext cx="3102951" cy="24795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 dirty="0"/>
          </a:p>
        </p:txBody>
      </p:sp>
      <p:sp>
        <p:nvSpPr>
          <p:cNvPr id="549" name="Retângulo: Único Canto Arredondado 548">
            <a:extLst>
              <a:ext uri="{FF2B5EF4-FFF2-40B4-BE49-F238E27FC236}">
                <a16:creationId xmlns:a16="http://schemas.microsoft.com/office/drawing/2014/main" id="{D58AD175-D2AD-440F-BD38-50ED0E9B767E}"/>
              </a:ext>
            </a:extLst>
          </p:cNvPr>
          <p:cNvSpPr/>
          <p:nvPr/>
        </p:nvSpPr>
        <p:spPr>
          <a:xfrm>
            <a:off x="9319096" y="7417933"/>
            <a:ext cx="1035341" cy="2479534"/>
          </a:xfrm>
          <a:prstGeom prst="round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 dirty="0"/>
          </a:p>
          <a:p>
            <a:pPr algn="ctr"/>
            <a:endParaRPr lang="pt-BR" sz="2592" dirty="0"/>
          </a:p>
        </p:txBody>
      </p:sp>
      <p:sp>
        <p:nvSpPr>
          <p:cNvPr id="550" name="CaixaDeTexto 549">
            <a:extLst>
              <a:ext uri="{FF2B5EF4-FFF2-40B4-BE49-F238E27FC236}">
                <a16:creationId xmlns:a16="http://schemas.microsoft.com/office/drawing/2014/main" id="{7359B241-F7E6-4C03-94DB-1B32F5183DF8}"/>
              </a:ext>
            </a:extLst>
          </p:cNvPr>
          <p:cNvSpPr txBox="1"/>
          <p:nvPr/>
        </p:nvSpPr>
        <p:spPr>
          <a:xfrm>
            <a:off x="9255442" y="7688587"/>
            <a:ext cx="956054" cy="225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64" b="1" dirty="0"/>
              <a:t>Bem vindo, ---.</a:t>
            </a:r>
          </a:p>
        </p:txBody>
      </p:sp>
      <p:sp>
        <p:nvSpPr>
          <p:cNvPr id="551" name="CaixaDeTexto 550">
            <a:extLst>
              <a:ext uri="{FF2B5EF4-FFF2-40B4-BE49-F238E27FC236}">
                <a16:creationId xmlns:a16="http://schemas.microsoft.com/office/drawing/2014/main" id="{3DC92CBC-D4BC-4E8D-B36A-1902A5E33E00}"/>
              </a:ext>
            </a:extLst>
          </p:cNvPr>
          <p:cNvSpPr txBox="1"/>
          <p:nvPr/>
        </p:nvSpPr>
        <p:spPr>
          <a:xfrm>
            <a:off x="9320056" y="8312800"/>
            <a:ext cx="864339" cy="358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Configurações </a:t>
            </a:r>
          </a:p>
          <a:p>
            <a:r>
              <a:rPr lang="pt-BR" sz="864" b="1" dirty="0"/>
              <a:t>do Sistema  &gt;</a:t>
            </a:r>
          </a:p>
        </p:txBody>
      </p:sp>
      <p:sp>
        <p:nvSpPr>
          <p:cNvPr id="552" name="CaixaDeTexto 551">
            <a:extLst>
              <a:ext uri="{FF2B5EF4-FFF2-40B4-BE49-F238E27FC236}">
                <a16:creationId xmlns:a16="http://schemas.microsoft.com/office/drawing/2014/main" id="{D7CF7DB1-9AE5-44C6-8394-EE35B856A781}"/>
              </a:ext>
            </a:extLst>
          </p:cNvPr>
          <p:cNvSpPr txBox="1"/>
          <p:nvPr/>
        </p:nvSpPr>
        <p:spPr>
          <a:xfrm>
            <a:off x="9260469" y="7916692"/>
            <a:ext cx="455574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Menu</a:t>
            </a:r>
          </a:p>
        </p:txBody>
      </p:sp>
      <p:sp>
        <p:nvSpPr>
          <p:cNvPr id="553" name="CaixaDeTexto 552">
            <a:extLst>
              <a:ext uri="{FF2B5EF4-FFF2-40B4-BE49-F238E27FC236}">
                <a16:creationId xmlns:a16="http://schemas.microsoft.com/office/drawing/2014/main" id="{AE6F1D64-1416-4621-9C0B-6D03B21AF989}"/>
              </a:ext>
            </a:extLst>
          </p:cNvPr>
          <p:cNvSpPr txBox="1"/>
          <p:nvPr/>
        </p:nvSpPr>
        <p:spPr>
          <a:xfrm>
            <a:off x="9314739" y="8113241"/>
            <a:ext cx="797013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Chamados  &gt; </a:t>
            </a:r>
          </a:p>
        </p:txBody>
      </p:sp>
      <p:sp>
        <p:nvSpPr>
          <p:cNvPr id="554" name="CaixaDeTexto 553">
            <a:extLst>
              <a:ext uri="{FF2B5EF4-FFF2-40B4-BE49-F238E27FC236}">
                <a16:creationId xmlns:a16="http://schemas.microsoft.com/office/drawing/2014/main" id="{ED1CCD46-D55E-4719-A394-F51B2B1178AD}"/>
              </a:ext>
            </a:extLst>
          </p:cNvPr>
          <p:cNvSpPr txBox="1"/>
          <p:nvPr/>
        </p:nvSpPr>
        <p:spPr>
          <a:xfrm>
            <a:off x="9317688" y="9207132"/>
            <a:ext cx="792205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Dashboard  &gt;</a:t>
            </a:r>
          </a:p>
        </p:txBody>
      </p:sp>
      <p:sp>
        <p:nvSpPr>
          <p:cNvPr id="555" name="CaixaDeTexto 554">
            <a:extLst>
              <a:ext uri="{FF2B5EF4-FFF2-40B4-BE49-F238E27FC236}">
                <a16:creationId xmlns:a16="http://schemas.microsoft.com/office/drawing/2014/main" id="{2AB80CF0-3A6F-465E-83E7-76D3E1D0F8DF}"/>
              </a:ext>
            </a:extLst>
          </p:cNvPr>
          <p:cNvSpPr txBox="1"/>
          <p:nvPr/>
        </p:nvSpPr>
        <p:spPr>
          <a:xfrm>
            <a:off x="9317055" y="9394604"/>
            <a:ext cx="771365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Chamados  &gt;</a:t>
            </a:r>
          </a:p>
        </p:txBody>
      </p:sp>
      <p:sp>
        <p:nvSpPr>
          <p:cNvPr id="556" name="CaixaDeTexto 555">
            <a:extLst>
              <a:ext uri="{FF2B5EF4-FFF2-40B4-BE49-F238E27FC236}">
                <a16:creationId xmlns:a16="http://schemas.microsoft.com/office/drawing/2014/main" id="{57E61383-FE1C-4741-8266-156158826D96}"/>
              </a:ext>
            </a:extLst>
          </p:cNvPr>
          <p:cNvSpPr txBox="1"/>
          <p:nvPr/>
        </p:nvSpPr>
        <p:spPr>
          <a:xfrm>
            <a:off x="9317687" y="9612469"/>
            <a:ext cx="500458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Logout</a:t>
            </a:r>
          </a:p>
        </p:txBody>
      </p:sp>
      <p:cxnSp>
        <p:nvCxnSpPr>
          <p:cNvPr id="557" name="Conector reto 556">
            <a:extLst>
              <a:ext uri="{FF2B5EF4-FFF2-40B4-BE49-F238E27FC236}">
                <a16:creationId xmlns:a16="http://schemas.microsoft.com/office/drawing/2014/main" id="{244A1086-FF9E-4879-A275-D3E3F5E91AD4}"/>
              </a:ext>
            </a:extLst>
          </p:cNvPr>
          <p:cNvCxnSpPr>
            <a:cxnSpLocks/>
          </p:cNvCxnSpPr>
          <p:nvPr/>
        </p:nvCxnSpPr>
        <p:spPr>
          <a:xfrm>
            <a:off x="9449091" y="8325126"/>
            <a:ext cx="6992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8" name="Conector reto 557">
            <a:extLst>
              <a:ext uri="{FF2B5EF4-FFF2-40B4-BE49-F238E27FC236}">
                <a16:creationId xmlns:a16="http://schemas.microsoft.com/office/drawing/2014/main" id="{18867470-7876-4EBF-967C-788BBBC1C066}"/>
              </a:ext>
            </a:extLst>
          </p:cNvPr>
          <p:cNvCxnSpPr>
            <a:cxnSpLocks/>
          </p:cNvCxnSpPr>
          <p:nvPr/>
        </p:nvCxnSpPr>
        <p:spPr>
          <a:xfrm>
            <a:off x="9454408" y="8661678"/>
            <a:ext cx="6992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9" name="Conector reto 558">
            <a:extLst>
              <a:ext uri="{FF2B5EF4-FFF2-40B4-BE49-F238E27FC236}">
                <a16:creationId xmlns:a16="http://schemas.microsoft.com/office/drawing/2014/main" id="{7F0600C5-DD3D-462F-99C5-6B6EF2D6FEEE}"/>
              </a:ext>
            </a:extLst>
          </p:cNvPr>
          <p:cNvCxnSpPr>
            <a:cxnSpLocks/>
          </p:cNvCxnSpPr>
          <p:nvPr/>
        </p:nvCxnSpPr>
        <p:spPr>
          <a:xfrm>
            <a:off x="9449089" y="9413620"/>
            <a:ext cx="6992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0" name="Conector reto 559">
            <a:extLst>
              <a:ext uri="{FF2B5EF4-FFF2-40B4-BE49-F238E27FC236}">
                <a16:creationId xmlns:a16="http://schemas.microsoft.com/office/drawing/2014/main" id="{610ABA3C-8BC8-4408-8B56-1D4DB2D711CB}"/>
              </a:ext>
            </a:extLst>
          </p:cNvPr>
          <p:cNvCxnSpPr>
            <a:cxnSpLocks/>
          </p:cNvCxnSpPr>
          <p:nvPr/>
        </p:nvCxnSpPr>
        <p:spPr>
          <a:xfrm>
            <a:off x="9449088" y="9609045"/>
            <a:ext cx="6992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CaixaDeTexto 560">
            <a:extLst>
              <a:ext uri="{FF2B5EF4-FFF2-40B4-BE49-F238E27FC236}">
                <a16:creationId xmlns:a16="http://schemas.microsoft.com/office/drawing/2014/main" id="{26ECAFC0-FF11-4F2F-9BCB-23168BFD944F}"/>
              </a:ext>
            </a:extLst>
          </p:cNvPr>
          <p:cNvSpPr txBox="1"/>
          <p:nvPr/>
        </p:nvSpPr>
        <p:spPr>
          <a:xfrm rot="5400000">
            <a:off x="9669673" y="7898991"/>
            <a:ext cx="141879" cy="24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8" b="1" dirty="0"/>
              <a:t>&gt;</a:t>
            </a:r>
          </a:p>
        </p:txBody>
      </p:sp>
      <p:cxnSp>
        <p:nvCxnSpPr>
          <p:cNvPr id="562" name="Conector reto 561">
            <a:extLst>
              <a:ext uri="{FF2B5EF4-FFF2-40B4-BE49-F238E27FC236}">
                <a16:creationId xmlns:a16="http://schemas.microsoft.com/office/drawing/2014/main" id="{FC8E39E7-E222-4148-BB8F-F92FFFA2B9B6}"/>
              </a:ext>
            </a:extLst>
          </p:cNvPr>
          <p:cNvCxnSpPr>
            <a:cxnSpLocks/>
          </p:cNvCxnSpPr>
          <p:nvPr/>
        </p:nvCxnSpPr>
        <p:spPr>
          <a:xfrm>
            <a:off x="9529585" y="8822101"/>
            <a:ext cx="618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3" name="Conector reto 562">
            <a:extLst>
              <a:ext uri="{FF2B5EF4-FFF2-40B4-BE49-F238E27FC236}">
                <a16:creationId xmlns:a16="http://schemas.microsoft.com/office/drawing/2014/main" id="{DD5D7602-F5B9-43A2-867C-EA4EB6416F9C}"/>
              </a:ext>
            </a:extLst>
          </p:cNvPr>
          <p:cNvCxnSpPr>
            <a:cxnSpLocks/>
          </p:cNvCxnSpPr>
          <p:nvPr/>
        </p:nvCxnSpPr>
        <p:spPr>
          <a:xfrm>
            <a:off x="9529585" y="8968386"/>
            <a:ext cx="618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4" name="Elipse 563">
            <a:extLst>
              <a:ext uri="{FF2B5EF4-FFF2-40B4-BE49-F238E27FC236}">
                <a16:creationId xmlns:a16="http://schemas.microsoft.com/office/drawing/2014/main" id="{9D9F99AC-B523-480D-93EE-0433A3767F6D}"/>
              </a:ext>
            </a:extLst>
          </p:cNvPr>
          <p:cNvSpPr/>
          <p:nvPr/>
        </p:nvSpPr>
        <p:spPr>
          <a:xfrm>
            <a:off x="10203819" y="8718956"/>
            <a:ext cx="65827" cy="6582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/>
          </a:p>
        </p:txBody>
      </p:sp>
      <p:sp>
        <p:nvSpPr>
          <p:cNvPr id="565" name="Retângulo: Cantos Arredondados 564">
            <a:extLst>
              <a:ext uri="{FF2B5EF4-FFF2-40B4-BE49-F238E27FC236}">
                <a16:creationId xmlns:a16="http://schemas.microsoft.com/office/drawing/2014/main" id="{C0F51BCA-2C87-43EF-8C53-E6981CD71B43}"/>
              </a:ext>
            </a:extLst>
          </p:cNvPr>
          <p:cNvSpPr/>
          <p:nvPr/>
        </p:nvSpPr>
        <p:spPr>
          <a:xfrm>
            <a:off x="10566431" y="7927458"/>
            <a:ext cx="518797" cy="166194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566" name="CaixaDeTexto 565">
            <a:extLst>
              <a:ext uri="{FF2B5EF4-FFF2-40B4-BE49-F238E27FC236}">
                <a16:creationId xmlns:a16="http://schemas.microsoft.com/office/drawing/2014/main" id="{A01062D3-4FF6-4DE9-A619-4FA2F42FBE9D}"/>
              </a:ext>
            </a:extLst>
          </p:cNvPr>
          <p:cNvSpPr txBox="1"/>
          <p:nvPr/>
        </p:nvSpPr>
        <p:spPr>
          <a:xfrm>
            <a:off x="11052959" y="7452674"/>
            <a:ext cx="1258678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ALERTA DE PROCESSOS</a:t>
            </a:r>
          </a:p>
        </p:txBody>
      </p:sp>
      <p:sp>
        <p:nvSpPr>
          <p:cNvPr id="567" name="Retângulo: Cantos Arredondados 566">
            <a:extLst>
              <a:ext uri="{FF2B5EF4-FFF2-40B4-BE49-F238E27FC236}">
                <a16:creationId xmlns:a16="http://schemas.microsoft.com/office/drawing/2014/main" id="{6C9A2238-67A4-4477-A398-FA63CA407C83}"/>
              </a:ext>
            </a:extLst>
          </p:cNvPr>
          <p:cNvSpPr/>
          <p:nvPr/>
        </p:nvSpPr>
        <p:spPr>
          <a:xfrm flipV="1">
            <a:off x="10601394" y="7876356"/>
            <a:ext cx="446636" cy="75413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568" name="CaixaDeTexto 567">
            <a:extLst>
              <a:ext uri="{FF2B5EF4-FFF2-40B4-BE49-F238E27FC236}">
                <a16:creationId xmlns:a16="http://schemas.microsoft.com/office/drawing/2014/main" id="{20413537-78F3-4234-91FD-1C804CD0BB9E}"/>
              </a:ext>
            </a:extLst>
          </p:cNvPr>
          <p:cNvSpPr txBox="1"/>
          <p:nvPr/>
        </p:nvSpPr>
        <p:spPr>
          <a:xfrm>
            <a:off x="10492121" y="7811854"/>
            <a:ext cx="685173" cy="1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76" b="1" dirty="0"/>
              <a:t>Nível da CPU:</a:t>
            </a:r>
          </a:p>
        </p:txBody>
      </p:sp>
      <p:sp>
        <p:nvSpPr>
          <p:cNvPr id="569" name="Retângulo: Cantos Arredondados 568">
            <a:extLst>
              <a:ext uri="{FF2B5EF4-FFF2-40B4-BE49-F238E27FC236}">
                <a16:creationId xmlns:a16="http://schemas.microsoft.com/office/drawing/2014/main" id="{8B095ED4-D94C-4749-BA88-09530838AE4F}"/>
              </a:ext>
            </a:extLst>
          </p:cNvPr>
          <p:cNvSpPr/>
          <p:nvPr/>
        </p:nvSpPr>
        <p:spPr>
          <a:xfrm flipV="1">
            <a:off x="10601395" y="8133815"/>
            <a:ext cx="337880" cy="658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570" name="Retângulo: Cantos Arredondados 569">
            <a:extLst>
              <a:ext uri="{FF2B5EF4-FFF2-40B4-BE49-F238E27FC236}">
                <a16:creationId xmlns:a16="http://schemas.microsoft.com/office/drawing/2014/main" id="{63D31BCD-3022-43D7-BE39-02610EBCEE9F}"/>
              </a:ext>
            </a:extLst>
          </p:cNvPr>
          <p:cNvSpPr/>
          <p:nvPr/>
        </p:nvSpPr>
        <p:spPr>
          <a:xfrm>
            <a:off x="11374893" y="7923547"/>
            <a:ext cx="684882" cy="166194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571" name="Retângulo: Cantos Arredondados 570">
            <a:extLst>
              <a:ext uri="{FF2B5EF4-FFF2-40B4-BE49-F238E27FC236}">
                <a16:creationId xmlns:a16="http://schemas.microsoft.com/office/drawing/2014/main" id="{F6118F79-7237-41F3-AE4F-5015AEE721AE}"/>
              </a:ext>
            </a:extLst>
          </p:cNvPr>
          <p:cNvSpPr/>
          <p:nvPr/>
        </p:nvSpPr>
        <p:spPr>
          <a:xfrm flipV="1">
            <a:off x="11412088" y="7876361"/>
            <a:ext cx="601628" cy="7540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572" name="CaixaDeTexto 571">
            <a:extLst>
              <a:ext uri="{FF2B5EF4-FFF2-40B4-BE49-F238E27FC236}">
                <a16:creationId xmlns:a16="http://schemas.microsoft.com/office/drawing/2014/main" id="{39BB384C-47D7-4FCF-9E3B-5A5C563223E6}"/>
              </a:ext>
            </a:extLst>
          </p:cNvPr>
          <p:cNvSpPr txBox="1"/>
          <p:nvPr/>
        </p:nvSpPr>
        <p:spPr>
          <a:xfrm>
            <a:off x="11297219" y="7809755"/>
            <a:ext cx="844201" cy="1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" b="1"/>
            </a:lvl1pPr>
          </a:lstStyle>
          <a:p>
            <a:r>
              <a:rPr lang="pt-BR" sz="576" dirty="0"/>
              <a:t>Nível da Memória:</a:t>
            </a:r>
          </a:p>
        </p:txBody>
      </p:sp>
      <p:sp>
        <p:nvSpPr>
          <p:cNvPr id="573" name="Retângulo: Cantos Arredondados 572">
            <a:extLst>
              <a:ext uri="{FF2B5EF4-FFF2-40B4-BE49-F238E27FC236}">
                <a16:creationId xmlns:a16="http://schemas.microsoft.com/office/drawing/2014/main" id="{022DAF6C-F57F-490A-A363-A567AFDB550C}"/>
              </a:ext>
            </a:extLst>
          </p:cNvPr>
          <p:cNvSpPr/>
          <p:nvPr/>
        </p:nvSpPr>
        <p:spPr>
          <a:xfrm flipV="1">
            <a:off x="10727476" y="8637547"/>
            <a:ext cx="418730" cy="658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574" name="Retângulo: Cantos Arredondados 573">
            <a:extLst>
              <a:ext uri="{FF2B5EF4-FFF2-40B4-BE49-F238E27FC236}">
                <a16:creationId xmlns:a16="http://schemas.microsoft.com/office/drawing/2014/main" id="{E72E21AA-3D1B-4493-BF7E-774852027955}"/>
              </a:ext>
            </a:extLst>
          </p:cNvPr>
          <p:cNvSpPr/>
          <p:nvPr/>
        </p:nvSpPr>
        <p:spPr>
          <a:xfrm>
            <a:off x="11547838" y="8875096"/>
            <a:ext cx="461992" cy="204112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720" dirty="0"/>
          </a:p>
        </p:txBody>
      </p:sp>
      <p:sp>
        <p:nvSpPr>
          <p:cNvPr id="575" name="CaixaDeTexto 574">
            <a:extLst>
              <a:ext uri="{FF2B5EF4-FFF2-40B4-BE49-F238E27FC236}">
                <a16:creationId xmlns:a16="http://schemas.microsoft.com/office/drawing/2014/main" id="{27D7F3D1-329D-4B51-9192-6ED5F1262452}"/>
              </a:ext>
            </a:extLst>
          </p:cNvPr>
          <p:cNvSpPr txBox="1"/>
          <p:nvPr/>
        </p:nvSpPr>
        <p:spPr>
          <a:xfrm>
            <a:off x="11466956" y="8816679"/>
            <a:ext cx="729799" cy="269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2" dirty="0"/>
              <a:t>Salvar</a:t>
            </a:r>
          </a:p>
        </p:txBody>
      </p:sp>
      <p:sp>
        <p:nvSpPr>
          <p:cNvPr id="576" name="CaixaDeTexto 575">
            <a:extLst>
              <a:ext uri="{FF2B5EF4-FFF2-40B4-BE49-F238E27FC236}">
                <a16:creationId xmlns:a16="http://schemas.microsoft.com/office/drawing/2014/main" id="{65D1E914-E846-42F2-951A-147E3A26C8E1}"/>
              </a:ext>
            </a:extLst>
          </p:cNvPr>
          <p:cNvSpPr txBox="1"/>
          <p:nvPr/>
        </p:nvSpPr>
        <p:spPr>
          <a:xfrm>
            <a:off x="9408383" y="8621915"/>
            <a:ext cx="665544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" dirty="0"/>
              <a:t>Processos</a:t>
            </a:r>
          </a:p>
        </p:txBody>
      </p:sp>
      <p:sp>
        <p:nvSpPr>
          <p:cNvPr id="577" name="CaixaDeTexto 576">
            <a:extLst>
              <a:ext uri="{FF2B5EF4-FFF2-40B4-BE49-F238E27FC236}">
                <a16:creationId xmlns:a16="http://schemas.microsoft.com/office/drawing/2014/main" id="{B94B5B90-3629-4DCF-890F-8F8A37E07F4F}"/>
              </a:ext>
            </a:extLst>
          </p:cNvPr>
          <p:cNvSpPr txBox="1"/>
          <p:nvPr/>
        </p:nvSpPr>
        <p:spPr>
          <a:xfrm>
            <a:off x="9405031" y="8781828"/>
            <a:ext cx="872184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" dirty="0"/>
              <a:t>Controle de LED</a:t>
            </a:r>
          </a:p>
        </p:txBody>
      </p:sp>
      <p:cxnSp>
        <p:nvCxnSpPr>
          <p:cNvPr id="578" name="Conector reto 577">
            <a:extLst>
              <a:ext uri="{FF2B5EF4-FFF2-40B4-BE49-F238E27FC236}">
                <a16:creationId xmlns:a16="http://schemas.microsoft.com/office/drawing/2014/main" id="{274C3801-960A-4362-B4D4-8CA422BBB374}"/>
              </a:ext>
            </a:extLst>
          </p:cNvPr>
          <p:cNvCxnSpPr>
            <a:cxnSpLocks/>
          </p:cNvCxnSpPr>
          <p:nvPr/>
        </p:nvCxnSpPr>
        <p:spPr>
          <a:xfrm>
            <a:off x="9532941" y="9232575"/>
            <a:ext cx="6107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9" name="CaixaDeTexto 578">
            <a:extLst>
              <a:ext uri="{FF2B5EF4-FFF2-40B4-BE49-F238E27FC236}">
                <a16:creationId xmlns:a16="http://schemas.microsoft.com/office/drawing/2014/main" id="{1DE5F1E3-0E1E-4837-9EA1-ACD51B980FA8}"/>
              </a:ext>
            </a:extLst>
          </p:cNvPr>
          <p:cNvSpPr txBox="1"/>
          <p:nvPr/>
        </p:nvSpPr>
        <p:spPr>
          <a:xfrm>
            <a:off x="9411211" y="8930250"/>
            <a:ext cx="872184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" dirty="0"/>
              <a:t>Vida útil dos LED’s</a:t>
            </a:r>
          </a:p>
        </p:txBody>
      </p:sp>
      <p:sp>
        <p:nvSpPr>
          <p:cNvPr id="580" name="Retângulo: Cantos Arredondados 579">
            <a:extLst>
              <a:ext uri="{FF2B5EF4-FFF2-40B4-BE49-F238E27FC236}">
                <a16:creationId xmlns:a16="http://schemas.microsoft.com/office/drawing/2014/main" id="{4BE1EC49-A825-4663-B9BE-E9F000BD7DA0}"/>
              </a:ext>
            </a:extLst>
          </p:cNvPr>
          <p:cNvSpPr/>
          <p:nvPr/>
        </p:nvSpPr>
        <p:spPr>
          <a:xfrm>
            <a:off x="12375196" y="7932186"/>
            <a:ext cx="579464" cy="166194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581" name="Retângulo: Cantos Arredondados 580">
            <a:extLst>
              <a:ext uri="{FF2B5EF4-FFF2-40B4-BE49-F238E27FC236}">
                <a16:creationId xmlns:a16="http://schemas.microsoft.com/office/drawing/2014/main" id="{22FBA58F-65BC-4B73-A174-D2264F7FE1F9}"/>
              </a:ext>
            </a:extLst>
          </p:cNvPr>
          <p:cNvSpPr/>
          <p:nvPr/>
        </p:nvSpPr>
        <p:spPr>
          <a:xfrm flipV="1">
            <a:off x="12413466" y="7885993"/>
            <a:ext cx="489968" cy="658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582" name="CaixaDeTexto 581">
            <a:extLst>
              <a:ext uri="{FF2B5EF4-FFF2-40B4-BE49-F238E27FC236}">
                <a16:creationId xmlns:a16="http://schemas.microsoft.com/office/drawing/2014/main" id="{DA8508EA-4089-47E4-9E16-6A650A5E8DA5}"/>
              </a:ext>
            </a:extLst>
          </p:cNvPr>
          <p:cNvSpPr txBox="1"/>
          <p:nvPr/>
        </p:nvSpPr>
        <p:spPr>
          <a:xfrm>
            <a:off x="12297525" y="7811537"/>
            <a:ext cx="762555" cy="1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" b="1"/>
            </a:lvl1pPr>
          </a:lstStyle>
          <a:p>
            <a:r>
              <a:rPr lang="pt-BR" sz="576" dirty="0"/>
              <a:t>Nível do Disco:</a:t>
            </a:r>
          </a:p>
        </p:txBody>
      </p:sp>
      <p:sp>
        <p:nvSpPr>
          <p:cNvPr id="583" name="Retângulo: Cantos Arredondados 582">
            <a:extLst>
              <a:ext uri="{FF2B5EF4-FFF2-40B4-BE49-F238E27FC236}">
                <a16:creationId xmlns:a16="http://schemas.microsoft.com/office/drawing/2014/main" id="{869CEF5F-2FAF-439B-8F06-B9F85DFA5679}"/>
              </a:ext>
            </a:extLst>
          </p:cNvPr>
          <p:cNvSpPr/>
          <p:nvPr/>
        </p:nvSpPr>
        <p:spPr>
          <a:xfrm>
            <a:off x="10566306" y="8352232"/>
            <a:ext cx="866589" cy="166194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584" name="Retângulo: Cantos Arredondados 583">
            <a:extLst>
              <a:ext uri="{FF2B5EF4-FFF2-40B4-BE49-F238E27FC236}">
                <a16:creationId xmlns:a16="http://schemas.microsoft.com/office/drawing/2014/main" id="{20FB40C9-C2BB-4FFC-9C0F-9A2997EDB582}"/>
              </a:ext>
            </a:extLst>
          </p:cNvPr>
          <p:cNvSpPr/>
          <p:nvPr/>
        </p:nvSpPr>
        <p:spPr>
          <a:xfrm flipV="1">
            <a:off x="10604544" y="8287284"/>
            <a:ext cx="692676" cy="8754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585" name="CaixaDeTexto 584">
            <a:extLst>
              <a:ext uri="{FF2B5EF4-FFF2-40B4-BE49-F238E27FC236}">
                <a16:creationId xmlns:a16="http://schemas.microsoft.com/office/drawing/2014/main" id="{EDAD94D6-35F6-4347-AA90-65F37D75B1E2}"/>
              </a:ext>
            </a:extLst>
          </p:cNvPr>
          <p:cNvSpPr txBox="1"/>
          <p:nvPr/>
        </p:nvSpPr>
        <p:spPr>
          <a:xfrm>
            <a:off x="10488634" y="8238439"/>
            <a:ext cx="932156" cy="1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" b="1"/>
            </a:lvl1pPr>
          </a:lstStyle>
          <a:p>
            <a:r>
              <a:rPr lang="pt-BR" sz="576" dirty="0"/>
              <a:t>Sistema Operacional:</a:t>
            </a:r>
          </a:p>
        </p:txBody>
      </p:sp>
      <p:sp>
        <p:nvSpPr>
          <p:cNvPr id="586" name="Retângulo: Cantos Arredondados 585">
            <a:extLst>
              <a:ext uri="{FF2B5EF4-FFF2-40B4-BE49-F238E27FC236}">
                <a16:creationId xmlns:a16="http://schemas.microsoft.com/office/drawing/2014/main" id="{E4320929-7A20-4111-828C-C287F916318C}"/>
              </a:ext>
            </a:extLst>
          </p:cNvPr>
          <p:cNvSpPr/>
          <p:nvPr/>
        </p:nvSpPr>
        <p:spPr>
          <a:xfrm>
            <a:off x="11596842" y="8357757"/>
            <a:ext cx="866589" cy="166194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587" name="Retângulo: Cantos Arredondados 586">
            <a:extLst>
              <a:ext uri="{FF2B5EF4-FFF2-40B4-BE49-F238E27FC236}">
                <a16:creationId xmlns:a16="http://schemas.microsoft.com/office/drawing/2014/main" id="{A064EB18-7BB6-49E7-9DD2-61246E5870CC}"/>
              </a:ext>
            </a:extLst>
          </p:cNvPr>
          <p:cNvSpPr/>
          <p:nvPr/>
        </p:nvSpPr>
        <p:spPr>
          <a:xfrm flipV="1">
            <a:off x="11642643" y="8317431"/>
            <a:ext cx="460607" cy="658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588" name="CaixaDeTexto 587">
            <a:extLst>
              <a:ext uri="{FF2B5EF4-FFF2-40B4-BE49-F238E27FC236}">
                <a16:creationId xmlns:a16="http://schemas.microsoft.com/office/drawing/2014/main" id="{1F0EDCD2-CDAA-483C-B7FC-FA7AB3A8721E}"/>
              </a:ext>
            </a:extLst>
          </p:cNvPr>
          <p:cNvSpPr txBox="1"/>
          <p:nvPr/>
        </p:nvSpPr>
        <p:spPr>
          <a:xfrm>
            <a:off x="11519170" y="8243964"/>
            <a:ext cx="932156" cy="1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" b="1"/>
            </a:lvl1pPr>
          </a:lstStyle>
          <a:p>
            <a:r>
              <a:rPr lang="pt-BR" sz="576" dirty="0"/>
              <a:t>Versão do SO:</a:t>
            </a:r>
          </a:p>
        </p:txBody>
      </p:sp>
      <p:pic>
        <p:nvPicPr>
          <p:cNvPr id="589" name="Imagem 588">
            <a:extLst>
              <a:ext uri="{FF2B5EF4-FFF2-40B4-BE49-F238E27FC236}">
                <a16:creationId xmlns:a16="http://schemas.microsoft.com/office/drawing/2014/main" id="{EFC2482E-6006-4803-9A50-B4FAB4B7DC0E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791" b="89011" l="0" r="95949">
                        <a14:foregroundMark x1="12911" y1="32967" x2="12911" y2="32967"/>
                        <a14:foregroundMark x1="11139" y1="64835" x2="11139" y2="64835"/>
                        <a14:foregroundMark x1="19747" y1="65934" x2="19747" y2="65934"/>
                        <a14:foregroundMark x1="33165" y1="58242" x2="33165" y2="58242"/>
                        <a14:foregroundMark x1="38481" y1="49451" x2="38481" y2="49451"/>
                        <a14:foregroundMark x1="48101" y1="49451" x2="48101" y2="49451"/>
                        <a14:foregroundMark x1="52152" y1="36264" x2="52152" y2="36264"/>
                        <a14:foregroundMark x1="66835" y1="58242" x2="66835" y2="58242"/>
                        <a14:foregroundMark x1="71899" y1="50549" x2="71899" y2="50549"/>
                        <a14:foregroundMark x1="69873" y1="30769" x2="69873" y2="30769"/>
                        <a14:foregroundMark x1="83038" y1="48352" x2="83038" y2="48352"/>
                        <a14:foregroundMark x1="78228" y1="68132" x2="78228" y2="68132"/>
                        <a14:foregroundMark x1="87848" y1="64835" x2="87848" y2="64835"/>
                        <a14:foregroundMark x1="89873" y1="42857" x2="89873" y2="42857"/>
                        <a14:foregroundMark x1="21266" y1="49451" x2="21266" y2="49451"/>
                        <a14:foregroundMark x1="15443" y1="41758" x2="15443" y2="41758"/>
                        <a14:foregroundMark x1="22025" y1="32967" x2="22025" y2="32967"/>
                        <a14:foregroundMark x1="15190" y1="61538" x2="15190" y2="61538"/>
                        <a14:foregroundMark x1="50380" y1="49451" x2="50380" y2="49451"/>
                        <a14:foregroundMark x1="53418" y1="54945" x2="53418" y2="54945"/>
                        <a14:foregroundMark x1="51139" y1="69231" x2="51139" y2="69231"/>
                        <a14:backgroundMark x1="14430" y1="32967" x2="14430" y2="32967"/>
                        <a14:backgroundMark x1="81013" y1="51648" x2="81013" y2="516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31314" y="7385280"/>
            <a:ext cx="1055046" cy="334034"/>
          </a:xfrm>
          <a:prstGeom prst="rect">
            <a:avLst/>
          </a:prstGeom>
        </p:spPr>
      </p:pic>
      <p:sp>
        <p:nvSpPr>
          <p:cNvPr id="590" name="Retângulo 589">
            <a:extLst>
              <a:ext uri="{FF2B5EF4-FFF2-40B4-BE49-F238E27FC236}">
                <a16:creationId xmlns:a16="http://schemas.microsoft.com/office/drawing/2014/main" id="{99FE0E88-AEF9-4450-A3A0-2BC32AECF8BC}"/>
              </a:ext>
            </a:extLst>
          </p:cNvPr>
          <p:cNvSpPr/>
          <p:nvPr/>
        </p:nvSpPr>
        <p:spPr>
          <a:xfrm>
            <a:off x="4913121" y="6967829"/>
            <a:ext cx="4101063" cy="31358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/>
          </a:p>
        </p:txBody>
      </p:sp>
      <p:pic>
        <p:nvPicPr>
          <p:cNvPr id="591" name="Imagem 590">
            <a:extLst>
              <a:ext uri="{FF2B5EF4-FFF2-40B4-BE49-F238E27FC236}">
                <a16:creationId xmlns:a16="http://schemas.microsoft.com/office/drawing/2014/main" id="{8CDEDF0A-3F46-473F-BA9C-7FDE6DC9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712" y="6967827"/>
            <a:ext cx="4078332" cy="3135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92" name="Retângulo 591">
            <a:extLst>
              <a:ext uri="{FF2B5EF4-FFF2-40B4-BE49-F238E27FC236}">
                <a16:creationId xmlns:a16="http://schemas.microsoft.com/office/drawing/2014/main" id="{21C5A2B9-2572-4CEF-890C-33DC6DAEE73C}"/>
              </a:ext>
            </a:extLst>
          </p:cNvPr>
          <p:cNvSpPr/>
          <p:nvPr/>
        </p:nvSpPr>
        <p:spPr>
          <a:xfrm>
            <a:off x="5982320" y="7440639"/>
            <a:ext cx="3027382" cy="24795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 dirty="0"/>
          </a:p>
        </p:txBody>
      </p:sp>
      <p:sp>
        <p:nvSpPr>
          <p:cNvPr id="593" name="Retângulo: Único Canto Arredondado 592">
            <a:extLst>
              <a:ext uri="{FF2B5EF4-FFF2-40B4-BE49-F238E27FC236}">
                <a16:creationId xmlns:a16="http://schemas.microsoft.com/office/drawing/2014/main" id="{DBD31161-F641-42CA-BB85-76F9D3E22EE2}"/>
              </a:ext>
            </a:extLst>
          </p:cNvPr>
          <p:cNvSpPr/>
          <p:nvPr/>
        </p:nvSpPr>
        <p:spPr>
          <a:xfrm>
            <a:off x="4938269" y="7440640"/>
            <a:ext cx="1035341" cy="2479534"/>
          </a:xfrm>
          <a:prstGeom prst="round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 dirty="0"/>
          </a:p>
          <a:p>
            <a:pPr algn="ctr"/>
            <a:endParaRPr lang="pt-BR" sz="2592" dirty="0"/>
          </a:p>
        </p:txBody>
      </p:sp>
      <p:sp>
        <p:nvSpPr>
          <p:cNvPr id="594" name="CaixaDeTexto 593">
            <a:extLst>
              <a:ext uri="{FF2B5EF4-FFF2-40B4-BE49-F238E27FC236}">
                <a16:creationId xmlns:a16="http://schemas.microsoft.com/office/drawing/2014/main" id="{C3CCBE74-ACE9-49D3-BFE2-0528D99C584A}"/>
              </a:ext>
            </a:extLst>
          </p:cNvPr>
          <p:cNvSpPr txBox="1"/>
          <p:nvPr/>
        </p:nvSpPr>
        <p:spPr>
          <a:xfrm>
            <a:off x="4874616" y="7711294"/>
            <a:ext cx="956054" cy="225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64" b="1" dirty="0"/>
              <a:t>Bem vindo, ---.</a:t>
            </a:r>
          </a:p>
        </p:txBody>
      </p:sp>
      <p:sp>
        <p:nvSpPr>
          <p:cNvPr id="595" name="CaixaDeTexto 594">
            <a:extLst>
              <a:ext uri="{FF2B5EF4-FFF2-40B4-BE49-F238E27FC236}">
                <a16:creationId xmlns:a16="http://schemas.microsoft.com/office/drawing/2014/main" id="{E571C894-8A31-4EFA-AE24-DF49190EFDBE}"/>
              </a:ext>
            </a:extLst>
          </p:cNvPr>
          <p:cNvSpPr txBox="1"/>
          <p:nvPr/>
        </p:nvSpPr>
        <p:spPr>
          <a:xfrm>
            <a:off x="4933912" y="8692024"/>
            <a:ext cx="864339" cy="358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Configurações </a:t>
            </a:r>
          </a:p>
          <a:p>
            <a:r>
              <a:rPr lang="pt-BR" sz="864" b="1" dirty="0"/>
              <a:t>do Sistema  &gt;</a:t>
            </a:r>
          </a:p>
        </p:txBody>
      </p:sp>
      <p:sp>
        <p:nvSpPr>
          <p:cNvPr id="596" name="CaixaDeTexto 595">
            <a:extLst>
              <a:ext uri="{FF2B5EF4-FFF2-40B4-BE49-F238E27FC236}">
                <a16:creationId xmlns:a16="http://schemas.microsoft.com/office/drawing/2014/main" id="{D054CABA-B8A9-4685-BF72-B0E6D3FB322B}"/>
              </a:ext>
            </a:extLst>
          </p:cNvPr>
          <p:cNvSpPr txBox="1"/>
          <p:nvPr/>
        </p:nvSpPr>
        <p:spPr>
          <a:xfrm>
            <a:off x="4879642" y="7939399"/>
            <a:ext cx="455574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Menu</a:t>
            </a:r>
          </a:p>
        </p:txBody>
      </p:sp>
      <p:sp>
        <p:nvSpPr>
          <p:cNvPr id="597" name="CaixaDeTexto 596">
            <a:extLst>
              <a:ext uri="{FF2B5EF4-FFF2-40B4-BE49-F238E27FC236}">
                <a16:creationId xmlns:a16="http://schemas.microsoft.com/office/drawing/2014/main" id="{E5511E4C-E69B-4912-987C-32EBBEB5EA08}"/>
              </a:ext>
            </a:extLst>
          </p:cNvPr>
          <p:cNvSpPr txBox="1"/>
          <p:nvPr/>
        </p:nvSpPr>
        <p:spPr>
          <a:xfrm>
            <a:off x="4933912" y="8135948"/>
            <a:ext cx="797013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Chamados  &gt; </a:t>
            </a:r>
          </a:p>
        </p:txBody>
      </p:sp>
      <p:sp>
        <p:nvSpPr>
          <p:cNvPr id="598" name="CaixaDeTexto 597">
            <a:extLst>
              <a:ext uri="{FF2B5EF4-FFF2-40B4-BE49-F238E27FC236}">
                <a16:creationId xmlns:a16="http://schemas.microsoft.com/office/drawing/2014/main" id="{D2071036-12F4-43CF-9A78-A1F7941FC9CF}"/>
              </a:ext>
            </a:extLst>
          </p:cNvPr>
          <p:cNvSpPr txBox="1"/>
          <p:nvPr/>
        </p:nvSpPr>
        <p:spPr>
          <a:xfrm>
            <a:off x="4936861" y="9019554"/>
            <a:ext cx="792205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Dashboard  &gt;</a:t>
            </a:r>
          </a:p>
        </p:txBody>
      </p:sp>
      <p:sp>
        <p:nvSpPr>
          <p:cNvPr id="599" name="CaixaDeTexto 598">
            <a:extLst>
              <a:ext uri="{FF2B5EF4-FFF2-40B4-BE49-F238E27FC236}">
                <a16:creationId xmlns:a16="http://schemas.microsoft.com/office/drawing/2014/main" id="{B9393685-B450-429D-93BF-EFD79F5FD743}"/>
              </a:ext>
            </a:extLst>
          </p:cNvPr>
          <p:cNvSpPr txBox="1"/>
          <p:nvPr/>
        </p:nvSpPr>
        <p:spPr>
          <a:xfrm>
            <a:off x="4936229" y="9207026"/>
            <a:ext cx="771365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Chamados  &gt;</a:t>
            </a:r>
          </a:p>
        </p:txBody>
      </p:sp>
      <p:sp>
        <p:nvSpPr>
          <p:cNvPr id="600" name="CaixaDeTexto 599">
            <a:extLst>
              <a:ext uri="{FF2B5EF4-FFF2-40B4-BE49-F238E27FC236}">
                <a16:creationId xmlns:a16="http://schemas.microsoft.com/office/drawing/2014/main" id="{3115F76D-3785-4524-8A47-C282279F7A75}"/>
              </a:ext>
            </a:extLst>
          </p:cNvPr>
          <p:cNvSpPr txBox="1"/>
          <p:nvPr/>
        </p:nvSpPr>
        <p:spPr>
          <a:xfrm>
            <a:off x="4936860" y="9424890"/>
            <a:ext cx="500458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Logout</a:t>
            </a:r>
          </a:p>
        </p:txBody>
      </p:sp>
      <p:cxnSp>
        <p:nvCxnSpPr>
          <p:cNvPr id="601" name="Conector reto 600">
            <a:extLst>
              <a:ext uri="{FF2B5EF4-FFF2-40B4-BE49-F238E27FC236}">
                <a16:creationId xmlns:a16="http://schemas.microsoft.com/office/drawing/2014/main" id="{9D80D48F-C792-4423-B5CC-9F41F7E7AD98}"/>
              </a:ext>
            </a:extLst>
          </p:cNvPr>
          <p:cNvCxnSpPr>
            <a:cxnSpLocks/>
          </p:cNvCxnSpPr>
          <p:nvPr/>
        </p:nvCxnSpPr>
        <p:spPr>
          <a:xfrm>
            <a:off x="5068264" y="8347832"/>
            <a:ext cx="6992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2" name="Conector reto 601">
            <a:extLst>
              <a:ext uri="{FF2B5EF4-FFF2-40B4-BE49-F238E27FC236}">
                <a16:creationId xmlns:a16="http://schemas.microsoft.com/office/drawing/2014/main" id="{BF3860D0-B68C-4934-84EC-2C0BAEF8EBF7}"/>
              </a:ext>
            </a:extLst>
          </p:cNvPr>
          <p:cNvCxnSpPr>
            <a:cxnSpLocks/>
          </p:cNvCxnSpPr>
          <p:nvPr/>
        </p:nvCxnSpPr>
        <p:spPr>
          <a:xfrm>
            <a:off x="5068264" y="9040902"/>
            <a:ext cx="6992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3" name="Conector reto 602">
            <a:extLst>
              <a:ext uri="{FF2B5EF4-FFF2-40B4-BE49-F238E27FC236}">
                <a16:creationId xmlns:a16="http://schemas.microsoft.com/office/drawing/2014/main" id="{B738A36A-1C26-4D44-81D4-FC146F6DD12A}"/>
              </a:ext>
            </a:extLst>
          </p:cNvPr>
          <p:cNvCxnSpPr>
            <a:cxnSpLocks/>
          </p:cNvCxnSpPr>
          <p:nvPr/>
        </p:nvCxnSpPr>
        <p:spPr>
          <a:xfrm>
            <a:off x="5068262" y="9226042"/>
            <a:ext cx="6992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4" name="Conector reto 603">
            <a:extLst>
              <a:ext uri="{FF2B5EF4-FFF2-40B4-BE49-F238E27FC236}">
                <a16:creationId xmlns:a16="http://schemas.microsoft.com/office/drawing/2014/main" id="{6897F0A1-35BD-47C6-8876-043A937CA5A7}"/>
              </a:ext>
            </a:extLst>
          </p:cNvPr>
          <p:cNvCxnSpPr>
            <a:cxnSpLocks/>
          </p:cNvCxnSpPr>
          <p:nvPr/>
        </p:nvCxnSpPr>
        <p:spPr>
          <a:xfrm>
            <a:off x="5068261" y="9421466"/>
            <a:ext cx="6992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5" name="CaixaDeTexto 604">
            <a:extLst>
              <a:ext uri="{FF2B5EF4-FFF2-40B4-BE49-F238E27FC236}">
                <a16:creationId xmlns:a16="http://schemas.microsoft.com/office/drawing/2014/main" id="{F15D60CE-FED1-467B-8829-EBBC8D3F6C87}"/>
              </a:ext>
            </a:extLst>
          </p:cNvPr>
          <p:cNvSpPr txBox="1"/>
          <p:nvPr/>
        </p:nvSpPr>
        <p:spPr>
          <a:xfrm rot="5400000">
            <a:off x="5288846" y="7921698"/>
            <a:ext cx="141879" cy="24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8" b="1" dirty="0"/>
              <a:t>&gt;</a:t>
            </a:r>
          </a:p>
        </p:txBody>
      </p:sp>
      <p:sp>
        <p:nvSpPr>
          <p:cNvPr id="606" name="CaixaDeTexto 605">
            <a:extLst>
              <a:ext uri="{FF2B5EF4-FFF2-40B4-BE49-F238E27FC236}">
                <a16:creationId xmlns:a16="http://schemas.microsoft.com/office/drawing/2014/main" id="{7ED02098-F66B-40B9-934D-EC577F025158}"/>
              </a:ext>
            </a:extLst>
          </p:cNvPr>
          <p:cNvSpPr txBox="1"/>
          <p:nvPr/>
        </p:nvSpPr>
        <p:spPr>
          <a:xfrm>
            <a:off x="5066338" y="8290559"/>
            <a:ext cx="66554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" dirty="0"/>
              <a:t>Visualizar </a:t>
            </a:r>
          </a:p>
          <a:p>
            <a:r>
              <a:rPr lang="pt-BR" sz="720" dirty="0"/>
              <a:t>chamados </a:t>
            </a:r>
          </a:p>
        </p:txBody>
      </p:sp>
      <p:sp>
        <p:nvSpPr>
          <p:cNvPr id="607" name="CaixaDeTexto 606">
            <a:extLst>
              <a:ext uri="{FF2B5EF4-FFF2-40B4-BE49-F238E27FC236}">
                <a16:creationId xmlns:a16="http://schemas.microsoft.com/office/drawing/2014/main" id="{F151F02B-5175-4FDA-AE74-2FD71405AEC6}"/>
              </a:ext>
            </a:extLst>
          </p:cNvPr>
          <p:cNvSpPr txBox="1"/>
          <p:nvPr/>
        </p:nvSpPr>
        <p:spPr>
          <a:xfrm>
            <a:off x="5066337" y="8539069"/>
            <a:ext cx="840584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500"/>
            </a:lvl1pPr>
          </a:lstStyle>
          <a:p>
            <a:r>
              <a:rPr lang="pt-BR" sz="720" dirty="0"/>
              <a:t>Abrir chamado </a:t>
            </a:r>
          </a:p>
        </p:txBody>
      </p:sp>
      <p:cxnSp>
        <p:nvCxnSpPr>
          <p:cNvPr id="608" name="Conector reto 607">
            <a:extLst>
              <a:ext uri="{FF2B5EF4-FFF2-40B4-BE49-F238E27FC236}">
                <a16:creationId xmlns:a16="http://schemas.microsoft.com/office/drawing/2014/main" id="{190A8F32-E28F-418C-B440-DE83B6B734D3}"/>
              </a:ext>
            </a:extLst>
          </p:cNvPr>
          <p:cNvCxnSpPr>
            <a:cxnSpLocks/>
          </p:cNvCxnSpPr>
          <p:nvPr/>
        </p:nvCxnSpPr>
        <p:spPr>
          <a:xfrm>
            <a:off x="5176963" y="8595626"/>
            <a:ext cx="58672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9" name="Conector reto 608">
            <a:extLst>
              <a:ext uri="{FF2B5EF4-FFF2-40B4-BE49-F238E27FC236}">
                <a16:creationId xmlns:a16="http://schemas.microsoft.com/office/drawing/2014/main" id="{FDDAF6BF-2042-48AA-9D32-BDC56D978938}"/>
              </a:ext>
            </a:extLst>
          </p:cNvPr>
          <p:cNvCxnSpPr>
            <a:cxnSpLocks/>
          </p:cNvCxnSpPr>
          <p:nvPr/>
        </p:nvCxnSpPr>
        <p:spPr>
          <a:xfrm>
            <a:off x="5176963" y="8732768"/>
            <a:ext cx="58672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0" name="Elipse 609">
            <a:extLst>
              <a:ext uri="{FF2B5EF4-FFF2-40B4-BE49-F238E27FC236}">
                <a16:creationId xmlns:a16="http://schemas.microsoft.com/office/drawing/2014/main" id="{B651DCD9-91E2-4157-AA27-38FE22A7D441}"/>
              </a:ext>
            </a:extLst>
          </p:cNvPr>
          <p:cNvSpPr/>
          <p:nvPr/>
        </p:nvSpPr>
        <p:spPr>
          <a:xfrm>
            <a:off x="5797988" y="8635635"/>
            <a:ext cx="65827" cy="6582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/>
          </a:p>
        </p:txBody>
      </p:sp>
      <p:sp>
        <p:nvSpPr>
          <p:cNvPr id="611" name="Retângulo: Cantos Arredondados 610">
            <a:extLst>
              <a:ext uri="{FF2B5EF4-FFF2-40B4-BE49-F238E27FC236}">
                <a16:creationId xmlns:a16="http://schemas.microsoft.com/office/drawing/2014/main" id="{D7B5DA39-5ACA-4B8D-9A62-563CAA29E998}"/>
              </a:ext>
            </a:extLst>
          </p:cNvPr>
          <p:cNvSpPr/>
          <p:nvPr/>
        </p:nvSpPr>
        <p:spPr>
          <a:xfrm>
            <a:off x="6185601" y="7946737"/>
            <a:ext cx="1137416" cy="120082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612" name="CaixaDeTexto 611">
            <a:extLst>
              <a:ext uri="{FF2B5EF4-FFF2-40B4-BE49-F238E27FC236}">
                <a16:creationId xmlns:a16="http://schemas.microsoft.com/office/drawing/2014/main" id="{217FF3B5-EECA-4DA5-BB96-5CECCCBCFDA8}"/>
              </a:ext>
            </a:extLst>
          </p:cNvPr>
          <p:cNvSpPr txBox="1"/>
          <p:nvPr/>
        </p:nvSpPr>
        <p:spPr>
          <a:xfrm>
            <a:off x="6672132" y="7475381"/>
            <a:ext cx="1377300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CADASTRO DE CHAMADO</a:t>
            </a:r>
          </a:p>
        </p:txBody>
      </p:sp>
      <p:sp>
        <p:nvSpPr>
          <p:cNvPr id="613" name="Retângulo: Cantos Arredondados 612">
            <a:extLst>
              <a:ext uri="{FF2B5EF4-FFF2-40B4-BE49-F238E27FC236}">
                <a16:creationId xmlns:a16="http://schemas.microsoft.com/office/drawing/2014/main" id="{2A2E76D3-F61B-4342-A587-309F1723B27F}"/>
              </a:ext>
            </a:extLst>
          </p:cNvPr>
          <p:cNvSpPr/>
          <p:nvPr/>
        </p:nvSpPr>
        <p:spPr>
          <a:xfrm flipV="1">
            <a:off x="6220567" y="7899064"/>
            <a:ext cx="580358" cy="6859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614" name="CaixaDeTexto 613">
            <a:extLst>
              <a:ext uri="{FF2B5EF4-FFF2-40B4-BE49-F238E27FC236}">
                <a16:creationId xmlns:a16="http://schemas.microsoft.com/office/drawing/2014/main" id="{0C858559-0AAA-4E35-B49E-8D9BF6C3E9C0}"/>
              </a:ext>
            </a:extLst>
          </p:cNvPr>
          <p:cNvSpPr txBox="1"/>
          <p:nvPr/>
        </p:nvSpPr>
        <p:spPr>
          <a:xfrm>
            <a:off x="6099541" y="7824963"/>
            <a:ext cx="849763" cy="1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76" b="1" dirty="0"/>
              <a:t>Número Chamado:</a:t>
            </a:r>
          </a:p>
        </p:txBody>
      </p:sp>
      <p:sp>
        <p:nvSpPr>
          <p:cNvPr id="615" name="Retângulo: Cantos Arredondados 614">
            <a:extLst>
              <a:ext uri="{FF2B5EF4-FFF2-40B4-BE49-F238E27FC236}">
                <a16:creationId xmlns:a16="http://schemas.microsoft.com/office/drawing/2014/main" id="{15FBDE89-278D-43AE-A440-B67310069683}"/>
              </a:ext>
            </a:extLst>
          </p:cNvPr>
          <p:cNvSpPr/>
          <p:nvPr/>
        </p:nvSpPr>
        <p:spPr>
          <a:xfrm flipV="1">
            <a:off x="6220568" y="8156522"/>
            <a:ext cx="337880" cy="658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616" name="Retângulo: Cantos Arredondados 615">
            <a:extLst>
              <a:ext uri="{FF2B5EF4-FFF2-40B4-BE49-F238E27FC236}">
                <a16:creationId xmlns:a16="http://schemas.microsoft.com/office/drawing/2014/main" id="{F869C1AC-F66C-454A-BA01-E3858FB96F92}"/>
              </a:ext>
            </a:extLst>
          </p:cNvPr>
          <p:cNvSpPr/>
          <p:nvPr/>
        </p:nvSpPr>
        <p:spPr>
          <a:xfrm>
            <a:off x="6185599" y="8455822"/>
            <a:ext cx="1137415" cy="136215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617" name="Retângulo: Cantos Arredondados 616">
            <a:extLst>
              <a:ext uri="{FF2B5EF4-FFF2-40B4-BE49-F238E27FC236}">
                <a16:creationId xmlns:a16="http://schemas.microsoft.com/office/drawing/2014/main" id="{7FB4F90D-F805-4631-89A3-D34005129381}"/>
              </a:ext>
            </a:extLst>
          </p:cNvPr>
          <p:cNvSpPr/>
          <p:nvPr/>
        </p:nvSpPr>
        <p:spPr>
          <a:xfrm flipV="1">
            <a:off x="6211251" y="8403501"/>
            <a:ext cx="589675" cy="6876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618" name="Retângulo: Cantos Arredondados 617">
            <a:extLst>
              <a:ext uri="{FF2B5EF4-FFF2-40B4-BE49-F238E27FC236}">
                <a16:creationId xmlns:a16="http://schemas.microsoft.com/office/drawing/2014/main" id="{25D7D047-4F13-464E-820E-0DC2AFA6DDAE}"/>
              </a:ext>
            </a:extLst>
          </p:cNvPr>
          <p:cNvSpPr/>
          <p:nvPr/>
        </p:nvSpPr>
        <p:spPr>
          <a:xfrm>
            <a:off x="6185601" y="8194518"/>
            <a:ext cx="1137416" cy="127254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619" name="CaixaDeTexto 618">
            <a:extLst>
              <a:ext uri="{FF2B5EF4-FFF2-40B4-BE49-F238E27FC236}">
                <a16:creationId xmlns:a16="http://schemas.microsoft.com/office/drawing/2014/main" id="{107702DD-06F2-4856-8145-D0CA7617CFEB}"/>
              </a:ext>
            </a:extLst>
          </p:cNvPr>
          <p:cNvSpPr txBox="1"/>
          <p:nvPr/>
        </p:nvSpPr>
        <p:spPr>
          <a:xfrm>
            <a:off x="6093656" y="8332829"/>
            <a:ext cx="835310" cy="1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" b="1"/>
            </a:lvl1pPr>
          </a:lstStyle>
          <a:p>
            <a:r>
              <a:rPr lang="pt-BR" sz="576" dirty="0"/>
              <a:t>Número Chamado:</a:t>
            </a:r>
          </a:p>
        </p:txBody>
      </p:sp>
      <p:sp>
        <p:nvSpPr>
          <p:cNvPr id="620" name="Retângulo: Cantos Arredondados 619">
            <a:extLst>
              <a:ext uri="{FF2B5EF4-FFF2-40B4-BE49-F238E27FC236}">
                <a16:creationId xmlns:a16="http://schemas.microsoft.com/office/drawing/2014/main" id="{7CC10BD0-5398-4572-BD03-84969E6AA07A}"/>
              </a:ext>
            </a:extLst>
          </p:cNvPr>
          <p:cNvSpPr/>
          <p:nvPr/>
        </p:nvSpPr>
        <p:spPr>
          <a:xfrm flipV="1">
            <a:off x="6217134" y="8153097"/>
            <a:ext cx="337880" cy="658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621" name="CaixaDeTexto 620">
            <a:extLst>
              <a:ext uri="{FF2B5EF4-FFF2-40B4-BE49-F238E27FC236}">
                <a16:creationId xmlns:a16="http://schemas.microsoft.com/office/drawing/2014/main" id="{D006DE72-931C-479E-A4B7-AEE5EEA95351}"/>
              </a:ext>
            </a:extLst>
          </p:cNvPr>
          <p:cNvSpPr txBox="1"/>
          <p:nvPr/>
        </p:nvSpPr>
        <p:spPr>
          <a:xfrm>
            <a:off x="6102347" y="8078991"/>
            <a:ext cx="579776" cy="1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" b="1"/>
            </a:lvl1pPr>
          </a:lstStyle>
          <a:p>
            <a:r>
              <a:rPr lang="pt-BR" sz="576" dirty="0"/>
              <a:t>Categoria:</a:t>
            </a:r>
          </a:p>
        </p:txBody>
      </p:sp>
      <p:sp>
        <p:nvSpPr>
          <p:cNvPr id="622" name="Retângulo: Cantos Arredondados 621">
            <a:extLst>
              <a:ext uri="{FF2B5EF4-FFF2-40B4-BE49-F238E27FC236}">
                <a16:creationId xmlns:a16="http://schemas.microsoft.com/office/drawing/2014/main" id="{A23E3559-E82E-4778-A14B-55930CB9E36B}"/>
              </a:ext>
            </a:extLst>
          </p:cNvPr>
          <p:cNvSpPr/>
          <p:nvPr/>
        </p:nvSpPr>
        <p:spPr>
          <a:xfrm>
            <a:off x="6189044" y="8708194"/>
            <a:ext cx="1884827" cy="764717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623" name="Retângulo: Cantos Arredondados 622">
            <a:extLst>
              <a:ext uri="{FF2B5EF4-FFF2-40B4-BE49-F238E27FC236}">
                <a16:creationId xmlns:a16="http://schemas.microsoft.com/office/drawing/2014/main" id="{338CE47E-29C1-49AE-A00D-F759C5E8F9AF}"/>
              </a:ext>
            </a:extLst>
          </p:cNvPr>
          <p:cNvSpPr/>
          <p:nvPr/>
        </p:nvSpPr>
        <p:spPr>
          <a:xfrm flipV="1">
            <a:off x="6346649" y="8660256"/>
            <a:ext cx="376828" cy="6583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624" name="CaixaDeTexto 623">
            <a:extLst>
              <a:ext uri="{FF2B5EF4-FFF2-40B4-BE49-F238E27FC236}">
                <a16:creationId xmlns:a16="http://schemas.microsoft.com/office/drawing/2014/main" id="{91F8C520-4679-4422-9CFA-776C51F08C80}"/>
              </a:ext>
            </a:extLst>
          </p:cNvPr>
          <p:cNvSpPr txBox="1"/>
          <p:nvPr/>
        </p:nvSpPr>
        <p:spPr>
          <a:xfrm>
            <a:off x="6230197" y="8586667"/>
            <a:ext cx="641520" cy="1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" b="1"/>
            </a:lvl1pPr>
          </a:lstStyle>
          <a:p>
            <a:r>
              <a:rPr lang="pt-BR" sz="576" dirty="0"/>
              <a:t>Mensagem:</a:t>
            </a:r>
          </a:p>
        </p:txBody>
      </p:sp>
      <p:sp>
        <p:nvSpPr>
          <p:cNvPr id="625" name="Retângulo: Cantos Arredondados 624">
            <a:extLst>
              <a:ext uri="{FF2B5EF4-FFF2-40B4-BE49-F238E27FC236}">
                <a16:creationId xmlns:a16="http://schemas.microsoft.com/office/drawing/2014/main" id="{B6DE3CBE-D09E-42DB-BE0D-EC4D6F0C08A6}"/>
              </a:ext>
            </a:extLst>
          </p:cNvPr>
          <p:cNvSpPr/>
          <p:nvPr/>
        </p:nvSpPr>
        <p:spPr>
          <a:xfrm>
            <a:off x="6884589" y="9563810"/>
            <a:ext cx="461992" cy="204112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720" dirty="0"/>
          </a:p>
        </p:txBody>
      </p:sp>
      <p:sp>
        <p:nvSpPr>
          <p:cNvPr id="626" name="CaixaDeTexto 625">
            <a:extLst>
              <a:ext uri="{FF2B5EF4-FFF2-40B4-BE49-F238E27FC236}">
                <a16:creationId xmlns:a16="http://schemas.microsoft.com/office/drawing/2014/main" id="{D9B35814-FCF8-4F12-B762-1940498EC1C8}"/>
              </a:ext>
            </a:extLst>
          </p:cNvPr>
          <p:cNvSpPr txBox="1"/>
          <p:nvPr/>
        </p:nvSpPr>
        <p:spPr>
          <a:xfrm>
            <a:off x="6804812" y="9509584"/>
            <a:ext cx="729799" cy="269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2" dirty="0"/>
              <a:t>Enviar</a:t>
            </a:r>
          </a:p>
        </p:txBody>
      </p:sp>
      <p:pic>
        <p:nvPicPr>
          <p:cNvPr id="627" name="Imagem 626">
            <a:extLst>
              <a:ext uri="{FF2B5EF4-FFF2-40B4-BE49-F238E27FC236}">
                <a16:creationId xmlns:a16="http://schemas.microsoft.com/office/drawing/2014/main" id="{A6B37A34-FA22-4655-AD90-8AD9A35B32B1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791" b="89011" l="0" r="95949">
                        <a14:foregroundMark x1="12911" y1="32967" x2="12911" y2="32967"/>
                        <a14:foregroundMark x1="11139" y1="64835" x2="11139" y2="64835"/>
                        <a14:foregroundMark x1="19747" y1="65934" x2="19747" y2="65934"/>
                        <a14:foregroundMark x1="33165" y1="58242" x2="33165" y2="58242"/>
                        <a14:foregroundMark x1="38481" y1="49451" x2="38481" y2="49451"/>
                        <a14:foregroundMark x1="48101" y1="49451" x2="48101" y2="49451"/>
                        <a14:foregroundMark x1="52152" y1="36264" x2="52152" y2="36264"/>
                        <a14:foregroundMark x1="66835" y1="58242" x2="66835" y2="58242"/>
                        <a14:foregroundMark x1="71899" y1="50549" x2="71899" y2="50549"/>
                        <a14:foregroundMark x1="69873" y1="30769" x2="69873" y2="30769"/>
                        <a14:foregroundMark x1="83038" y1="48352" x2="83038" y2="48352"/>
                        <a14:foregroundMark x1="78228" y1="68132" x2="78228" y2="68132"/>
                        <a14:foregroundMark x1="87848" y1="64835" x2="87848" y2="64835"/>
                        <a14:foregroundMark x1="89873" y1="42857" x2="89873" y2="42857"/>
                        <a14:foregroundMark x1="21266" y1="49451" x2="21266" y2="49451"/>
                        <a14:foregroundMark x1="15443" y1="41758" x2="15443" y2="41758"/>
                        <a14:foregroundMark x1="22025" y1="32967" x2="22025" y2="32967"/>
                        <a14:foregroundMark x1="15190" y1="61538" x2="15190" y2="61538"/>
                        <a14:foregroundMark x1="50380" y1="49451" x2="50380" y2="49451"/>
                        <a14:foregroundMark x1="53418" y1="54945" x2="53418" y2="54945"/>
                        <a14:foregroundMark x1="51139" y1="69231" x2="51139" y2="69231"/>
                        <a14:backgroundMark x1="14430" y1="32967" x2="14430" y2="32967"/>
                        <a14:backgroundMark x1="81013" y1="51648" x2="81013" y2="516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56696" y="7476679"/>
            <a:ext cx="1055046" cy="334034"/>
          </a:xfrm>
          <a:prstGeom prst="rect">
            <a:avLst/>
          </a:prstGeom>
        </p:spPr>
      </p:pic>
      <p:pic>
        <p:nvPicPr>
          <p:cNvPr id="628" name="Imagem 627">
            <a:extLst>
              <a:ext uri="{FF2B5EF4-FFF2-40B4-BE49-F238E27FC236}">
                <a16:creationId xmlns:a16="http://schemas.microsoft.com/office/drawing/2014/main" id="{458433AE-E0F2-424E-8BD0-17E8EF5DA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84" y="7903504"/>
            <a:ext cx="3845180" cy="21629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29" name="Imagem 628">
            <a:extLst>
              <a:ext uri="{FF2B5EF4-FFF2-40B4-BE49-F238E27FC236}">
                <a16:creationId xmlns:a16="http://schemas.microsoft.com/office/drawing/2014/main" id="{27B9424F-95AA-47E9-8148-68DDEFBE69A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35" t="35555" r="42137" b="16825"/>
          <a:stretch/>
        </p:blipFill>
        <p:spPr>
          <a:xfrm>
            <a:off x="358811" y="8120342"/>
            <a:ext cx="3823847" cy="1810276"/>
          </a:xfrm>
          <a:prstGeom prst="rect">
            <a:avLst/>
          </a:prstGeom>
        </p:spPr>
      </p:pic>
      <p:pic>
        <p:nvPicPr>
          <p:cNvPr id="632" name="Imagem 631">
            <a:extLst>
              <a:ext uri="{FF2B5EF4-FFF2-40B4-BE49-F238E27FC236}">
                <a16:creationId xmlns:a16="http://schemas.microsoft.com/office/drawing/2014/main" id="{7E5AD6D4-669D-434C-9A8B-8195B08B5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6672" y="2923598"/>
            <a:ext cx="3845180" cy="21629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33" name="Picture 10" descr="Resultado de imagem para tela de login">
            <a:extLst>
              <a:ext uri="{FF2B5EF4-FFF2-40B4-BE49-F238E27FC236}">
                <a16:creationId xmlns:a16="http://schemas.microsoft.com/office/drawing/2014/main" id="{82E9028F-CA1B-425C-A53B-E6913913E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672" y="3161269"/>
            <a:ext cx="3839890" cy="1810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4" name="CaixaDeTexto 633">
            <a:extLst>
              <a:ext uri="{FF2B5EF4-FFF2-40B4-BE49-F238E27FC236}">
                <a16:creationId xmlns:a16="http://schemas.microsoft.com/office/drawing/2014/main" id="{E30486CC-F97F-4847-8A0B-947BF676F083}"/>
              </a:ext>
            </a:extLst>
          </p:cNvPr>
          <p:cNvSpPr txBox="1"/>
          <p:nvPr/>
        </p:nvSpPr>
        <p:spPr>
          <a:xfrm>
            <a:off x="13839093" y="2844994"/>
            <a:ext cx="455574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Menu</a:t>
            </a:r>
          </a:p>
        </p:txBody>
      </p:sp>
      <p:sp>
        <p:nvSpPr>
          <p:cNvPr id="635" name="CaixaDeTexto 634">
            <a:extLst>
              <a:ext uri="{FF2B5EF4-FFF2-40B4-BE49-F238E27FC236}">
                <a16:creationId xmlns:a16="http://schemas.microsoft.com/office/drawing/2014/main" id="{FF3E7E3F-5019-473B-85D1-622AC080D683}"/>
              </a:ext>
            </a:extLst>
          </p:cNvPr>
          <p:cNvSpPr txBox="1"/>
          <p:nvPr/>
        </p:nvSpPr>
        <p:spPr>
          <a:xfrm>
            <a:off x="13896311" y="4330486"/>
            <a:ext cx="500458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Logout</a:t>
            </a:r>
          </a:p>
        </p:txBody>
      </p:sp>
      <p:sp>
        <p:nvSpPr>
          <p:cNvPr id="637" name="Retângulo 636">
            <a:extLst>
              <a:ext uri="{FF2B5EF4-FFF2-40B4-BE49-F238E27FC236}">
                <a16:creationId xmlns:a16="http://schemas.microsoft.com/office/drawing/2014/main" id="{57303435-DF89-485B-97AC-78C4F3BAED62}"/>
              </a:ext>
            </a:extLst>
          </p:cNvPr>
          <p:cNvSpPr/>
          <p:nvPr/>
        </p:nvSpPr>
        <p:spPr>
          <a:xfrm>
            <a:off x="13949981" y="2066948"/>
            <a:ext cx="4101063" cy="31358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/>
          </a:p>
        </p:txBody>
      </p:sp>
      <p:pic>
        <p:nvPicPr>
          <p:cNvPr id="638" name="Imagem 637">
            <a:extLst>
              <a:ext uri="{FF2B5EF4-FFF2-40B4-BE49-F238E27FC236}">
                <a16:creationId xmlns:a16="http://schemas.microsoft.com/office/drawing/2014/main" id="{21131CDC-8ABF-4E68-9D9A-1DA40ADDA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8571" y="2066946"/>
            <a:ext cx="4078332" cy="3135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39" name="Retângulo 638">
            <a:extLst>
              <a:ext uri="{FF2B5EF4-FFF2-40B4-BE49-F238E27FC236}">
                <a16:creationId xmlns:a16="http://schemas.microsoft.com/office/drawing/2014/main" id="{6A049348-4C4A-48F2-8FA0-F343467DC5EC}"/>
              </a:ext>
            </a:extLst>
          </p:cNvPr>
          <p:cNvSpPr/>
          <p:nvPr/>
        </p:nvSpPr>
        <p:spPr>
          <a:xfrm>
            <a:off x="15019181" y="2539758"/>
            <a:ext cx="2964524" cy="24795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/>
          </a:p>
        </p:txBody>
      </p:sp>
      <p:sp>
        <p:nvSpPr>
          <p:cNvPr id="640" name="Retângulo: Único Canto Arredondado 639">
            <a:extLst>
              <a:ext uri="{FF2B5EF4-FFF2-40B4-BE49-F238E27FC236}">
                <a16:creationId xmlns:a16="http://schemas.microsoft.com/office/drawing/2014/main" id="{51343057-1A04-4B87-B6D1-309AD2C43AA6}"/>
              </a:ext>
            </a:extLst>
          </p:cNvPr>
          <p:cNvSpPr/>
          <p:nvPr/>
        </p:nvSpPr>
        <p:spPr>
          <a:xfrm>
            <a:off x="13975128" y="2539759"/>
            <a:ext cx="1035341" cy="2479534"/>
          </a:xfrm>
          <a:prstGeom prst="round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 dirty="0"/>
          </a:p>
          <a:p>
            <a:pPr algn="ctr"/>
            <a:endParaRPr lang="pt-BR" sz="2592" dirty="0"/>
          </a:p>
        </p:txBody>
      </p:sp>
      <p:sp>
        <p:nvSpPr>
          <p:cNvPr id="641" name="CaixaDeTexto 640">
            <a:extLst>
              <a:ext uri="{FF2B5EF4-FFF2-40B4-BE49-F238E27FC236}">
                <a16:creationId xmlns:a16="http://schemas.microsoft.com/office/drawing/2014/main" id="{2D23579F-4B79-40FF-ADD7-929E08B54E8E}"/>
              </a:ext>
            </a:extLst>
          </p:cNvPr>
          <p:cNvSpPr txBox="1"/>
          <p:nvPr/>
        </p:nvSpPr>
        <p:spPr>
          <a:xfrm>
            <a:off x="13911475" y="2810413"/>
            <a:ext cx="956054" cy="225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64" b="1" dirty="0"/>
              <a:t>Bem vindo, ---.</a:t>
            </a:r>
          </a:p>
        </p:txBody>
      </p:sp>
      <p:sp>
        <p:nvSpPr>
          <p:cNvPr id="642" name="CaixaDeTexto 641">
            <a:extLst>
              <a:ext uri="{FF2B5EF4-FFF2-40B4-BE49-F238E27FC236}">
                <a16:creationId xmlns:a16="http://schemas.microsoft.com/office/drawing/2014/main" id="{9D28B44D-F312-4110-AD96-5A2BDD0B7503}"/>
              </a:ext>
            </a:extLst>
          </p:cNvPr>
          <p:cNvSpPr txBox="1"/>
          <p:nvPr/>
        </p:nvSpPr>
        <p:spPr>
          <a:xfrm>
            <a:off x="13970772" y="3791143"/>
            <a:ext cx="864339" cy="358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Configurações </a:t>
            </a:r>
          </a:p>
          <a:p>
            <a:r>
              <a:rPr lang="pt-BR" sz="864" b="1" dirty="0"/>
              <a:t>do Sistema  &gt;</a:t>
            </a:r>
          </a:p>
        </p:txBody>
      </p:sp>
      <p:sp>
        <p:nvSpPr>
          <p:cNvPr id="643" name="CaixaDeTexto 642">
            <a:extLst>
              <a:ext uri="{FF2B5EF4-FFF2-40B4-BE49-F238E27FC236}">
                <a16:creationId xmlns:a16="http://schemas.microsoft.com/office/drawing/2014/main" id="{9DD557E1-E3DC-44C4-BEC3-CEA48DCA3A36}"/>
              </a:ext>
            </a:extLst>
          </p:cNvPr>
          <p:cNvSpPr txBox="1"/>
          <p:nvPr/>
        </p:nvSpPr>
        <p:spPr>
          <a:xfrm>
            <a:off x="13970771" y="3235067"/>
            <a:ext cx="691215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Chamados </a:t>
            </a:r>
          </a:p>
        </p:txBody>
      </p:sp>
      <p:sp>
        <p:nvSpPr>
          <p:cNvPr id="644" name="CaixaDeTexto 643">
            <a:extLst>
              <a:ext uri="{FF2B5EF4-FFF2-40B4-BE49-F238E27FC236}">
                <a16:creationId xmlns:a16="http://schemas.microsoft.com/office/drawing/2014/main" id="{1EC9BC2A-E5E6-47FB-8517-0F7AB0F7F1AB}"/>
              </a:ext>
            </a:extLst>
          </p:cNvPr>
          <p:cNvSpPr txBox="1"/>
          <p:nvPr/>
        </p:nvSpPr>
        <p:spPr>
          <a:xfrm>
            <a:off x="13973721" y="4118673"/>
            <a:ext cx="792205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Dashboard  &gt;</a:t>
            </a:r>
          </a:p>
        </p:txBody>
      </p:sp>
      <p:sp>
        <p:nvSpPr>
          <p:cNvPr id="645" name="CaixaDeTexto 644">
            <a:extLst>
              <a:ext uri="{FF2B5EF4-FFF2-40B4-BE49-F238E27FC236}">
                <a16:creationId xmlns:a16="http://schemas.microsoft.com/office/drawing/2014/main" id="{1CF32458-145D-4721-A786-220E1C6E5F3A}"/>
              </a:ext>
            </a:extLst>
          </p:cNvPr>
          <p:cNvSpPr txBox="1"/>
          <p:nvPr/>
        </p:nvSpPr>
        <p:spPr>
          <a:xfrm>
            <a:off x="13973088" y="4306145"/>
            <a:ext cx="771365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Chamados  &gt;</a:t>
            </a:r>
          </a:p>
        </p:txBody>
      </p:sp>
      <p:cxnSp>
        <p:nvCxnSpPr>
          <p:cNvPr id="646" name="Conector reto 645">
            <a:extLst>
              <a:ext uri="{FF2B5EF4-FFF2-40B4-BE49-F238E27FC236}">
                <a16:creationId xmlns:a16="http://schemas.microsoft.com/office/drawing/2014/main" id="{41877592-5169-4513-BF38-B7CBF573DACC}"/>
              </a:ext>
            </a:extLst>
          </p:cNvPr>
          <p:cNvCxnSpPr>
            <a:cxnSpLocks/>
          </p:cNvCxnSpPr>
          <p:nvPr/>
        </p:nvCxnSpPr>
        <p:spPr>
          <a:xfrm>
            <a:off x="14105124" y="3446952"/>
            <a:ext cx="6992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7" name="Conector reto 646">
            <a:extLst>
              <a:ext uri="{FF2B5EF4-FFF2-40B4-BE49-F238E27FC236}">
                <a16:creationId xmlns:a16="http://schemas.microsoft.com/office/drawing/2014/main" id="{9E75BDB1-7678-4F6C-9D4A-81EFFA772E0F}"/>
              </a:ext>
            </a:extLst>
          </p:cNvPr>
          <p:cNvCxnSpPr>
            <a:cxnSpLocks/>
          </p:cNvCxnSpPr>
          <p:nvPr/>
        </p:nvCxnSpPr>
        <p:spPr>
          <a:xfrm>
            <a:off x="14105124" y="4140021"/>
            <a:ext cx="6992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8" name="Conector reto 647">
            <a:extLst>
              <a:ext uri="{FF2B5EF4-FFF2-40B4-BE49-F238E27FC236}">
                <a16:creationId xmlns:a16="http://schemas.microsoft.com/office/drawing/2014/main" id="{F45CF784-19CB-4575-B7DC-1D0EC4E72F7A}"/>
              </a:ext>
            </a:extLst>
          </p:cNvPr>
          <p:cNvCxnSpPr>
            <a:cxnSpLocks/>
          </p:cNvCxnSpPr>
          <p:nvPr/>
        </p:nvCxnSpPr>
        <p:spPr>
          <a:xfrm>
            <a:off x="14105122" y="4325161"/>
            <a:ext cx="6992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9" name="Conector reto 648">
            <a:extLst>
              <a:ext uri="{FF2B5EF4-FFF2-40B4-BE49-F238E27FC236}">
                <a16:creationId xmlns:a16="http://schemas.microsoft.com/office/drawing/2014/main" id="{3C1E1E7F-46CB-4847-8C4D-B5F6F06081E9}"/>
              </a:ext>
            </a:extLst>
          </p:cNvPr>
          <p:cNvCxnSpPr>
            <a:cxnSpLocks/>
          </p:cNvCxnSpPr>
          <p:nvPr/>
        </p:nvCxnSpPr>
        <p:spPr>
          <a:xfrm>
            <a:off x="14105121" y="4520586"/>
            <a:ext cx="6992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0" name="CaixaDeTexto 649">
            <a:extLst>
              <a:ext uri="{FF2B5EF4-FFF2-40B4-BE49-F238E27FC236}">
                <a16:creationId xmlns:a16="http://schemas.microsoft.com/office/drawing/2014/main" id="{1A6A0F87-438A-43D7-8A68-BFA059EC7862}"/>
              </a:ext>
            </a:extLst>
          </p:cNvPr>
          <p:cNvSpPr txBox="1"/>
          <p:nvPr/>
        </p:nvSpPr>
        <p:spPr>
          <a:xfrm rot="5400000">
            <a:off x="14580269" y="3223897"/>
            <a:ext cx="141879" cy="24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8" b="1" dirty="0"/>
              <a:t>&gt;</a:t>
            </a:r>
          </a:p>
        </p:txBody>
      </p:sp>
      <p:sp>
        <p:nvSpPr>
          <p:cNvPr id="651" name="CaixaDeTexto 650">
            <a:extLst>
              <a:ext uri="{FF2B5EF4-FFF2-40B4-BE49-F238E27FC236}">
                <a16:creationId xmlns:a16="http://schemas.microsoft.com/office/drawing/2014/main" id="{9DE5760A-E0C7-407B-A302-769B16695048}"/>
              </a:ext>
            </a:extLst>
          </p:cNvPr>
          <p:cNvSpPr txBox="1"/>
          <p:nvPr/>
        </p:nvSpPr>
        <p:spPr>
          <a:xfrm>
            <a:off x="14103197" y="3389678"/>
            <a:ext cx="665544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" dirty="0"/>
              <a:t>Visualizar </a:t>
            </a:r>
          </a:p>
          <a:p>
            <a:r>
              <a:rPr lang="pt-BR" sz="720" dirty="0"/>
              <a:t>chamados </a:t>
            </a:r>
          </a:p>
        </p:txBody>
      </p:sp>
      <p:sp>
        <p:nvSpPr>
          <p:cNvPr id="652" name="CaixaDeTexto 651">
            <a:extLst>
              <a:ext uri="{FF2B5EF4-FFF2-40B4-BE49-F238E27FC236}">
                <a16:creationId xmlns:a16="http://schemas.microsoft.com/office/drawing/2014/main" id="{FA253DCA-B547-4A4A-A291-0C7531C9AFEE}"/>
              </a:ext>
            </a:extLst>
          </p:cNvPr>
          <p:cNvSpPr txBox="1"/>
          <p:nvPr/>
        </p:nvSpPr>
        <p:spPr>
          <a:xfrm>
            <a:off x="14103197" y="3638188"/>
            <a:ext cx="840584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500"/>
            </a:lvl1pPr>
          </a:lstStyle>
          <a:p>
            <a:r>
              <a:rPr lang="pt-BR" sz="720" dirty="0"/>
              <a:t>Abrir chamado </a:t>
            </a:r>
          </a:p>
        </p:txBody>
      </p:sp>
      <p:cxnSp>
        <p:nvCxnSpPr>
          <p:cNvPr id="653" name="Conector reto 652">
            <a:extLst>
              <a:ext uri="{FF2B5EF4-FFF2-40B4-BE49-F238E27FC236}">
                <a16:creationId xmlns:a16="http://schemas.microsoft.com/office/drawing/2014/main" id="{4C1FAE4F-4377-4021-BA67-EE2480ACDF26}"/>
              </a:ext>
            </a:extLst>
          </p:cNvPr>
          <p:cNvCxnSpPr>
            <a:cxnSpLocks/>
          </p:cNvCxnSpPr>
          <p:nvPr/>
        </p:nvCxnSpPr>
        <p:spPr>
          <a:xfrm>
            <a:off x="14213822" y="3694745"/>
            <a:ext cx="58672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4" name="Conector reto 653">
            <a:extLst>
              <a:ext uri="{FF2B5EF4-FFF2-40B4-BE49-F238E27FC236}">
                <a16:creationId xmlns:a16="http://schemas.microsoft.com/office/drawing/2014/main" id="{E255752C-2860-495A-BC73-DA8A3918978E}"/>
              </a:ext>
            </a:extLst>
          </p:cNvPr>
          <p:cNvCxnSpPr>
            <a:cxnSpLocks/>
          </p:cNvCxnSpPr>
          <p:nvPr/>
        </p:nvCxnSpPr>
        <p:spPr>
          <a:xfrm>
            <a:off x="14213822" y="3831888"/>
            <a:ext cx="58672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5" name="Imagem 654">
            <a:extLst>
              <a:ext uri="{FF2B5EF4-FFF2-40B4-BE49-F238E27FC236}">
                <a16:creationId xmlns:a16="http://schemas.microsoft.com/office/drawing/2014/main" id="{B5B4E5DC-1879-4EA6-B8F4-EEA8193E718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635" t="35555" r="42137" b="16825"/>
          <a:stretch/>
        </p:blipFill>
        <p:spPr>
          <a:xfrm>
            <a:off x="15038715" y="2569480"/>
            <a:ext cx="3008188" cy="2449812"/>
          </a:xfrm>
          <a:prstGeom prst="rect">
            <a:avLst/>
          </a:prstGeom>
        </p:spPr>
      </p:pic>
      <p:sp>
        <p:nvSpPr>
          <p:cNvPr id="656" name="Elipse 655">
            <a:extLst>
              <a:ext uri="{FF2B5EF4-FFF2-40B4-BE49-F238E27FC236}">
                <a16:creationId xmlns:a16="http://schemas.microsoft.com/office/drawing/2014/main" id="{A2BDDC8A-6FFE-4213-82D3-AA5684D7DFA1}"/>
              </a:ext>
            </a:extLst>
          </p:cNvPr>
          <p:cNvSpPr/>
          <p:nvPr/>
        </p:nvSpPr>
        <p:spPr>
          <a:xfrm>
            <a:off x="14838614" y="3534019"/>
            <a:ext cx="65827" cy="6582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/>
          </a:p>
        </p:txBody>
      </p:sp>
      <p:pic>
        <p:nvPicPr>
          <p:cNvPr id="657" name="Imagem 656">
            <a:extLst>
              <a:ext uri="{FF2B5EF4-FFF2-40B4-BE49-F238E27FC236}">
                <a16:creationId xmlns:a16="http://schemas.microsoft.com/office/drawing/2014/main" id="{687EE61E-BBED-4F1E-A9C1-CB8F0FA10BD3}"/>
              </a:ext>
            </a:extLst>
          </p:cNvPr>
          <p:cNvPicPr/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791" b="89011" l="0" r="95949">
                        <a14:foregroundMark x1="12911" y1="32967" x2="12911" y2="32967"/>
                        <a14:foregroundMark x1="11139" y1="64835" x2="11139" y2="64835"/>
                        <a14:foregroundMark x1="19747" y1="65934" x2="19747" y2="65934"/>
                        <a14:foregroundMark x1="33165" y1="58242" x2="33165" y2="58242"/>
                        <a14:foregroundMark x1="38481" y1="49451" x2="38481" y2="49451"/>
                        <a14:foregroundMark x1="48101" y1="49451" x2="48101" y2="49451"/>
                        <a14:foregroundMark x1="52152" y1="36264" x2="52152" y2="36264"/>
                        <a14:foregroundMark x1="66835" y1="58242" x2="66835" y2="58242"/>
                        <a14:foregroundMark x1="71899" y1="50549" x2="71899" y2="50549"/>
                        <a14:foregroundMark x1="69873" y1="30769" x2="69873" y2="30769"/>
                        <a14:foregroundMark x1="83038" y1="48352" x2="83038" y2="48352"/>
                        <a14:foregroundMark x1="78228" y1="68132" x2="78228" y2="68132"/>
                        <a14:foregroundMark x1="87848" y1="64835" x2="87848" y2="64835"/>
                        <a14:foregroundMark x1="89873" y1="42857" x2="89873" y2="42857"/>
                        <a14:foregroundMark x1="21266" y1="49451" x2="21266" y2="49451"/>
                        <a14:foregroundMark x1="15443" y1="41758" x2="15443" y2="41758"/>
                        <a14:foregroundMark x1="22025" y1="32967" x2="22025" y2="32967"/>
                        <a14:foregroundMark x1="15190" y1="61538" x2="15190" y2="61538"/>
                        <a14:foregroundMark x1="50380" y1="49451" x2="50380" y2="49451"/>
                        <a14:foregroundMark x1="53418" y1="54945" x2="53418" y2="54945"/>
                        <a14:foregroundMark x1="51139" y1="69231" x2="51139" y2="69231"/>
                        <a14:backgroundMark x1="14430" y1="32967" x2="14430" y2="32967"/>
                        <a14:backgroundMark x1="81013" y1="51648" x2="81013" y2="516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964677" y="2558349"/>
            <a:ext cx="1055046" cy="334034"/>
          </a:xfrm>
          <a:prstGeom prst="rect">
            <a:avLst/>
          </a:prstGeom>
        </p:spPr>
      </p:pic>
      <p:sp>
        <p:nvSpPr>
          <p:cNvPr id="658" name="CaixaDeTexto 657">
            <a:extLst>
              <a:ext uri="{FF2B5EF4-FFF2-40B4-BE49-F238E27FC236}">
                <a16:creationId xmlns:a16="http://schemas.microsoft.com/office/drawing/2014/main" id="{13726DB7-3C09-4C9B-A6D9-382E4C9B4E7A}"/>
              </a:ext>
            </a:extLst>
          </p:cNvPr>
          <p:cNvSpPr txBox="1"/>
          <p:nvPr/>
        </p:nvSpPr>
        <p:spPr>
          <a:xfrm rot="5400000">
            <a:off x="14206600" y="3477895"/>
            <a:ext cx="141879" cy="24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8" b="1" dirty="0"/>
              <a:t>&gt;</a:t>
            </a:r>
          </a:p>
        </p:txBody>
      </p:sp>
      <p:cxnSp>
        <p:nvCxnSpPr>
          <p:cNvPr id="197" name="Conector reto 196">
            <a:extLst>
              <a:ext uri="{FF2B5EF4-FFF2-40B4-BE49-F238E27FC236}">
                <a16:creationId xmlns:a16="http://schemas.microsoft.com/office/drawing/2014/main" id="{A59718A2-DB61-417C-9394-84406FABFC40}"/>
              </a:ext>
            </a:extLst>
          </p:cNvPr>
          <p:cNvCxnSpPr/>
          <p:nvPr/>
        </p:nvCxnSpPr>
        <p:spPr>
          <a:xfrm>
            <a:off x="13767251" y="1300847"/>
            <a:ext cx="0" cy="8777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39">
            <a:extLst>
              <a:ext uri="{FF2B5EF4-FFF2-40B4-BE49-F238E27FC236}">
                <a16:creationId xmlns:a16="http://schemas.microsoft.com/office/drawing/2014/main" id="{7A10D433-6AB8-434E-B3DF-D47DE8F1C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0946" y="-61359227"/>
            <a:ext cx="263241" cy="125311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700" b="0" i="0" u="none" strike="noStrike" cap="none" normalizeH="0" baseline="0">
                <a:ln>
                  <a:noFill/>
                </a:ln>
                <a:solidFill>
                  <a:srgbClr val="222427"/>
                </a:solidFill>
                <a:effectLst/>
                <a:latin typeface="Roboto" panose="02000000000000000000" pitchFamily="2" charset="0"/>
              </a:rPr>
              <a:t>API integrada ao site possibilita pegar as informações registradas pelo pedestre.</a:t>
            </a:r>
            <a:endParaRPr kumimoji="0" lang="pt-BR" altLang="pt-BR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pt-BR" altLang="pt-BR" sz="4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pt-BR" altLang="pt-BR" sz="4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        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67" name="Picture 43" descr="https://lh6.googleusercontent.com/Cosa5Shqxak4gnw7wwdxLT1Lq085e030D_xxpNIdjF8IpRszQFhm8uWT_aZT2bkNSetfSPkaz7SCVCvTSJyYAX0FKDxxSLI1K4O_CT7pMsVdS7RfbBmlny34BwLVbMVuwa6P1Ug">
            <a:extLst>
              <a:ext uri="{FF2B5EF4-FFF2-40B4-BE49-F238E27FC236}">
                <a16:creationId xmlns:a16="http://schemas.microsoft.com/office/drawing/2014/main" id="{2314BB72-68A8-46C1-BCC2-C001F86545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" t="35333" r="41871" b="16188"/>
          <a:stretch/>
        </p:blipFill>
        <p:spPr bwMode="auto">
          <a:xfrm>
            <a:off x="5566663" y="3174944"/>
            <a:ext cx="3402218" cy="184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9" name="Picture 45" descr="Imagem relacionada">
            <a:extLst>
              <a:ext uri="{FF2B5EF4-FFF2-40B4-BE49-F238E27FC236}">
                <a16:creationId xmlns:a16="http://schemas.microsoft.com/office/drawing/2014/main" id="{2FB563F1-D8C8-4056-AFE4-0069C433D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70" t="16777" r="28477" b="17565"/>
          <a:stretch/>
        </p:blipFill>
        <p:spPr bwMode="auto">
          <a:xfrm>
            <a:off x="479306" y="3347617"/>
            <a:ext cx="1723723" cy="167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Resultado de imagem para semáforo png">
            <a:extLst>
              <a:ext uri="{FF2B5EF4-FFF2-40B4-BE49-F238E27FC236}">
                <a16:creationId xmlns:a16="http://schemas.microsoft.com/office/drawing/2014/main" id="{4C11E36E-9C85-412D-BB9C-5C11F1B03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398" y="2908874"/>
            <a:ext cx="1283248" cy="232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9" name="Balão de Pensamento: Nuvem 208">
            <a:extLst>
              <a:ext uri="{FF2B5EF4-FFF2-40B4-BE49-F238E27FC236}">
                <a16:creationId xmlns:a16="http://schemas.microsoft.com/office/drawing/2014/main" id="{A86B4FDB-5B14-4F5F-BFC0-7734C2B68055}"/>
              </a:ext>
            </a:extLst>
          </p:cNvPr>
          <p:cNvSpPr/>
          <p:nvPr/>
        </p:nvSpPr>
        <p:spPr>
          <a:xfrm>
            <a:off x="328803" y="1079758"/>
            <a:ext cx="4020675" cy="1716010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sz="1728" dirty="0">
              <a:solidFill>
                <a:schemeClr val="tx1"/>
              </a:solidFill>
            </a:endParaRPr>
          </a:p>
          <a:p>
            <a:endParaRPr lang="pt-BR" sz="1728" dirty="0">
              <a:solidFill>
                <a:schemeClr val="tx1"/>
              </a:solidFill>
            </a:endParaRPr>
          </a:p>
          <a:p>
            <a:r>
              <a:rPr lang="pt-BR" sz="1728" dirty="0">
                <a:solidFill>
                  <a:schemeClr val="tx1"/>
                </a:solidFill>
              </a:rPr>
              <a:t>Pedestres notam semáforo com defeito e publica no </a:t>
            </a:r>
            <a:r>
              <a:rPr lang="pt-BR" sz="1728" dirty="0" err="1">
                <a:solidFill>
                  <a:schemeClr val="tx1"/>
                </a:solidFill>
              </a:rPr>
              <a:t>Waze</a:t>
            </a:r>
            <a:r>
              <a:rPr lang="pt-BR" sz="1728" dirty="0">
                <a:solidFill>
                  <a:schemeClr val="tx1"/>
                </a:solidFill>
              </a:rPr>
              <a:t>.</a:t>
            </a:r>
          </a:p>
          <a:p>
            <a:br>
              <a:rPr lang="pt-BR" sz="1800" dirty="0"/>
            </a:br>
            <a:r>
              <a:rPr lang="pt-BR" sz="1728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9041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31"/>
    </mc:Choice>
    <mc:Fallback xmlns="">
      <p:transition advTm="443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370189" y="-695931"/>
            <a:ext cx="8069943" cy="1925751"/>
          </a:xfrm>
        </p:spPr>
        <p:txBody>
          <a:bodyPr>
            <a:normAutofit/>
          </a:bodyPr>
          <a:lstStyle/>
          <a:p>
            <a:r>
              <a:rPr kumimoji="1" lang="en-US" altLang="ja-JP" sz="9000" dirty="0">
                <a:latin typeface="Gill Sans MT" panose="020B0502020104020203" pitchFamily="34" charset="0"/>
              </a:rPr>
              <a:t>STORY BOARD </a:t>
            </a:r>
            <a:endParaRPr kumimoji="1" lang="ja-JP" altLang="en-US" sz="9000" dirty="0">
              <a:latin typeface="Gill Sans MT" panose="020B0502020104020203" pitchFamily="34" charset="0"/>
            </a:endParaRPr>
          </a:p>
        </p:txBody>
      </p:sp>
      <p:cxnSp>
        <p:nvCxnSpPr>
          <p:cNvPr id="375" name="Conector reto 374">
            <a:extLst>
              <a:ext uri="{FF2B5EF4-FFF2-40B4-BE49-F238E27FC236}">
                <a16:creationId xmlns:a16="http://schemas.microsoft.com/office/drawing/2014/main" id="{968FAE93-2E5D-4C8B-B69C-0815D5C51B5B}"/>
              </a:ext>
            </a:extLst>
          </p:cNvPr>
          <p:cNvCxnSpPr/>
          <p:nvPr/>
        </p:nvCxnSpPr>
        <p:spPr>
          <a:xfrm>
            <a:off x="4607514" y="1248889"/>
            <a:ext cx="0" cy="8777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Conector reto 375">
            <a:extLst>
              <a:ext uri="{FF2B5EF4-FFF2-40B4-BE49-F238E27FC236}">
                <a16:creationId xmlns:a16="http://schemas.microsoft.com/office/drawing/2014/main" id="{A7553251-F445-4823-9052-97DF247A421C}"/>
              </a:ext>
            </a:extLst>
          </p:cNvPr>
          <p:cNvCxnSpPr/>
          <p:nvPr/>
        </p:nvCxnSpPr>
        <p:spPr>
          <a:xfrm>
            <a:off x="8945260" y="1075887"/>
            <a:ext cx="0" cy="8777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Conector reto 376">
            <a:extLst>
              <a:ext uri="{FF2B5EF4-FFF2-40B4-BE49-F238E27FC236}">
                <a16:creationId xmlns:a16="http://schemas.microsoft.com/office/drawing/2014/main" id="{65B478CB-881C-4F5D-B863-B8FA50F04604}"/>
              </a:ext>
            </a:extLst>
          </p:cNvPr>
          <p:cNvCxnSpPr/>
          <p:nvPr/>
        </p:nvCxnSpPr>
        <p:spPr>
          <a:xfrm>
            <a:off x="13301060" y="1075887"/>
            <a:ext cx="0" cy="8777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Conector reto 377">
            <a:extLst>
              <a:ext uri="{FF2B5EF4-FFF2-40B4-BE49-F238E27FC236}">
                <a16:creationId xmlns:a16="http://schemas.microsoft.com/office/drawing/2014/main" id="{8974478D-F584-48FD-800D-383F5FCF6C81}"/>
              </a:ext>
            </a:extLst>
          </p:cNvPr>
          <p:cNvCxnSpPr/>
          <p:nvPr/>
        </p:nvCxnSpPr>
        <p:spPr>
          <a:xfrm>
            <a:off x="373202" y="5900710"/>
            <a:ext cx="167810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0" name="Picture 2" descr="Resultado de imagem para semáforo png">
            <a:extLst>
              <a:ext uri="{FF2B5EF4-FFF2-40B4-BE49-F238E27FC236}">
                <a16:creationId xmlns:a16="http://schemas.microsoft.com/office/drawing/2014/main" id="{99274B63-5955-46D6-8105-246075E597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0507" y="3517780"/>
            <a:ext cx="1642955" cy="237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1" name="Balão de Pensamento: Nuvem 380">
            <a:extLst>
              <a:ext uri="{FF2B5EF4-FFF2-40B4-BE49-F238E27FC236}">
                <a16:creationId xmlns:a16="http://schemas.microsoft.com/office/drawing/2014/main" id="{51304D11-B6E0-4090-BCF0-CF5AD2066F72}"/>
              </a:ext>
            </a:extLst>
          </p:cNvPr>
          <p:cNvSpPr/>
          <p:nvPr/>
        </p:nvSpPr>
        <p:spPr>
          <a:xfrm>
            <a:off x="13596195" y="1218106"/>
            <a:ext cx="3985286" cy="2121485"/>
          </a:xfrm>
          <a:prstGeom prst="cloudCallout">
            <a:avLst>
              <a:gd name="adj1" fmla="val -16451"/>
              <a:gd name="adj2" fmla="val 70302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28" dirty="0">
                <a:solidFill>
                  <a:schemeClr val="tx1"/>
                </a:solidFill>
              </a:rPr>
              <a:t>Meia noite, os semáforos de locais ociosos mudam para amarelo piscante.</a:t>
            </a:r>
          </a:p>
        </p:txBody>
      </p:sp>
      <p:sp>
        <p:nvSpPr>
          <p:cNvPr id="411" name="Balão de Pensamento: Nuvem 410">
            <a:extLst>
              <a:ext uri="{FF2B5EF4-FFF2-40B4-BE49-F238E27FC236}">
                <a16:creationId xmlns:a16="http://schemas.microsoft.com/office/drawing/2014/main" id="{857E33B3-1589-44FF-B03B-6DF25ACF01FA}"/>
              </a:ext>
            </a:extLst>
          </p:cNvPr>
          <p:cNvSpPr/>
          <p:nvPr/>
        </p:nvSpPr>
        <p:spPr>
          <a:xfrm>
            <a:off x="4685105" y="1329629"/>
            <a:ext cx="4184777" cy="1810281"/>
          </a:xfrm>
          <a:prstGeom prst="cloud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28" dirty="0">
                <a:solidFill>
                  <a:schemeClr val="tx1"/>
                </a:solidFill>
              </a:rPr>
              <a:t>O sistema dispara lembretes sobre a troca leds dos semáforos que estão próximos da data de renovação.</a:t>
            </a:r>
          </a:p>
        </p:txBody>
      </p:sp>
      <p:sp>
        <p:nvSpPr>
          <p:cNvPr id="452" name="Retângulo 451">
            <a:extLst>
              <a:ext uri="{FF2B5EF4-FFF2-40B4-BE49-F238E27FC236}">
                <a16:creationId xmlns:a16="http://schemas.microsoft.com/office/drawing/2014/main" id="{DBF62313-D129-45FF-AFD9-1D040630D782}"/>
              </a:ext>
            </a:extLst>
          </p:cNvPr>
          <p:cNvSpPr/>
          <p:nvPr/>
        </p:nvSpPr>
        <p:spPr>
          <a:xfrm>
            <a:off x="322952" y="2551380"/>
            <a:ext cx="4101063" cy="31358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/>
          </a:p>
        </p:txBody>
      </p:sp>
      <p:pic>
        <p:nvPicPr>
          <p:cNvPr id="453" name="Imagem 452">
            <a:extLst>
              <a:ext uri="{FF2B5EF4-FFF2-40B4-BE49-F238E27FC236}">
                <a16:creationId xmlns:a16="http://schemas.microsoft.com/office/drawing/2014/main" id="{312EB589-ACAA-4B39-9E79-4560B3009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99" y="2550723"/>
            <a:ext cx="4078332" cy="3135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2" name="Retângulo 491">
            <a:extLst>
              <a:ext uri="{FF2B5EF4-FFF2-40B4-BE49-F238E27FC236}">
                <a16:creationId xmlns:a16="http://schemas.microsoft.com/office/drawing/2014/main" id="{3804CD08-79D0-4340-ACD7-89B84E0F7850}"/>
              </a:ext>
            </a:extLst>
          </p:cNvPr>
          <p:cNvSpPr/>
          <p:nvPr/>
        </p:nvSpPr>
        <p:spPr>
          <a:xfrm>
            <a:off x="137565" y="6717103"/>
            <a:ext cx="4101063" cy="31358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/>
          </a:p>
        </p:txBody>
      </p:sp>
      <p:pic>
        <p:nvPicPr>
          <p:cNvPr id="493" name="Imagem 492">
            <a:extLst>
              <a:ext uri="{FF2B5EF4-FFF2-40B4-BE49-F238E27FC236}">
                <a16:creationId xmlns:a16="http://schemas.microsoft.com/office/drawing/2014/main" id="{95A82EAD-AD82-4027-9419-BD7916326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56" y="6717101"/>
            <a:ext cx="4078332" cy="3135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4" name="Retângulo 493">
            <a:extLst>
              <a:ext uri="{FF2B5EF4-FFF2-40B4-BE49-F238E27FC236}">
                <a16:creationId xmlns:a16="http://schemas.microsoft.com/office/drawing/2014/main" id="{B58B53F5-CA6D-4537-B92E-409440D45D0F}"/>
              </a:ext>
            </a:extLst>
          </p:cNvPr>
          <p:cNvSpPr/>
          <p:nvPr/>
        </p:nvSpPr>
        <p:spPr>
          <a:xfrm>
            <a:off x="1206764" y="7189913"/>
            <a:ext cx="3037011" cy="24795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 dirty="0"/>
          </a:p>
        </p:txBody>
      </p:sp>
      <p:sp>
        <p:nvSpPr>
          <p:cNvPr id="495" name="Retângulo: Único Canto Arredondado 494">
            <a:extLst>
              <a:ext uri="{FF2B5EF4-FFF2-40B4-BE49-F238E27FC236}">
                <a16:creationId xmlns:a16="http://schemas.microsoft.com/office/drawing/2014/main" id="{477288D6-86E2-4039-A319-D06F7C9DCA0F}"/>
              </a:ext>
            </a:extLst>
          </p:cNvPr>
          <p:cNvSpPr/>
          <p:nvPr/>
        </p:nvSpPr>
        <p:spPr>
          <a:xfrm>
            <a:off x="162712" y="7189914"/>
            <a:ext cx="1035341" cy="2479534"/>
          </a:xfrm>
          <a:prstGeom prst="round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 dirty="0"/>
          </a:p>
          <a:p>
            <a:pPr algn="ctr"/>
            <a:endParaRPr lang="pt-BR" sz="2592" dirty="0"/>
          </a:p>
        </p:txBody>
      </p:sp>
      <p:sp>
        <p:nvSpPr>
          <p:cNvPr id="496" name="CaixaDeTexto 495">
            <a:extLst>
              <a:ext uri="{FF2B5EF4-FFF2-40B4-BE49-F238E27FC236}">
                <a16:creationId xmlns:a16="http://schemas.microsoft.com/office/drawing/2014/main" id="{5FE852CD-7E4A-41A3-A12A-26F7E8336C06}"/>
              </a:ext>
            </a:extLst>
          </p:cNvPr>
          <p:cNvSpPr txBox="1"/>
          <p:nvPr/>
        </p:nvSpPr>
        <p:spPr>
          <a:xfrm>
            <a:off x="99059" y="7460568"/>
            <a:ext cx="956054" cy="225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64" b="1" dirty="0"/>
              <a:t>Bem vindo, ---.</a:t>
            </a:r>
          </a:p>
        </p:txBody>
      </p:sp>
      <p:sp>
        <p:nvSpPr>
          <p:cNvPr id="497" name="CaixaDeTexto 496">
            <a:extLst>
              <a:ext uri="{FF2B5EF4-FFF2-40B4-BE49-F238E27FC236}">
                <a16:creationId xmlns:a16="http://schemas.microsoft.com/office/drawing/2014/main" id="{AA83EF68-11C8-43EF-8693-8FB8089E6692}"/>
              </a:ext>
            </a:extLst>
          </p:cNvPr>
          <p:cNvSpPr txBox="1"/>
          <p:nvPr/>
        </p:nvSpPr>
        <p:spPr>
          <a:xfrm>
            <a:off x="163673" y="8084781"/>
            <a:ext cx="864339" cy="358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Configurações </a:t>
            </a:r>
          </a:p>
          <a:p>
            <a:r>
              <a:rPr lang="pt-BR" sz="864" b="1" dirty="0"/>
              <a:t>do Sistema  &gt;</a:t>
            </a:r>
          </a:p>
        </p:txBody>
      </p:sp>
      <p:sp>
        <p:nvSpPr>
          <p:cNvPr id="498" name="CaixaDeTexto 497">
            <a:extLst>
              <a:ext uri="{FF2B5EF4-FFF2-40B4-BE49-F238E27FC236}">
                <a16:creationId xmlns:a16="http://schemas.microsoft.com/office/drawing/2014/main" id="{2320E15E-041D-4336-A8C9-30A10DB354DB}"/>
              </a:ext>
            </a:extLst>
          </p:cNvPr>
          <p:cNvSpPr txBox="1"/>
          <p:nvPr/>
        </p:nvSpPr>
        <p:spPr>
          <a:xfrm>
            <a:off x="104086" y="7688673"/>
            <a:ext cx="455574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Menu</a:t>
            </a:r>
          </a:p>
        </p:txBody>
      </p:sp>
      <p:sp>
        <p:nvSpPr>
          <p:cNvPr id="499" name="CaixaDeTexto 498">
            <a:extLst>
              <a:ext uri="{FF2B5EF4-FFF2-40B4-BE49-F238E27FC236}">
                <a16:creationId xmlns:a16="http://schemas.microsoft.com/office/drawing/2014/main" id="{BBB04AC9-0050-4A9D-8183-ADD26D9B6BF7}"/>
              </a:ext>
            </a:extLst>
          </p:cNvPr>
          <p:cNvSpPr txBox="1"/>
          <p:nvPr/>
        </p:nvSpPr>
        <p:spPr>
          <a:xfrm>
            <a:off x="158356" y="7885222"/>
            <a:ext cx="797013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Chamados  &gt; </a:t>
            </a:r>
          </a:p>
        </p:txBody>
      </p:sp>
      <p:sp>
        <p:nvSpPr>
          <p:cNvPr id="500" name="CaixaDeTexto 499">
            <a:extLst>
              <a:ext uri="{FF2B5EF4-FFF2-40B4-BE49-F238E27FC236}">
                <a16:creationId xmlns:a16="http://schemas.microsoft.com/office/drawing/2014/main" id="{FA8BDCB9-E08E-4EFE-95D3-6FAE4D1D91A8}"/>
              </a:ext>
            </a:extLst>
          </p:cNvPr>
          <p:cNvSpPr txBox="1"/>
          <p:nvPr/>
        </p:nvSpPr>
        <p:spPr>
          <a:xfrm>
            <a:off x="157566" y="8417010"/>
            <a:ext cx="792205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Dashboard  &gt;</a:t>
            </a:r>
          </a:p>
        </p:txBody>
      </p:sp>
      <p:sp>
        <p:nvSpPr>
          <p:cNvPr id="501" name="CaixaDeTexto 500">
            <a:extLst>
              <a:ext uri="{FF2B5EF4-FFF2-40B4-BE49-F238E27FC236}">
                <a16:creationId xmlns:a16="http://schemas.microsoft.com/office/drawing/2014/main" id="{EB57948D-6F60-4B94-AD9A-6FFCDED2CE34}"/>
              </a:ext>
            </a:extLst>
          </p:cNvPr>
          <p:cNvSpPr txBox="1"/>
          <p:nvPr/>
        </p:nvSpPr>
        <p:spPr>
          <a:xfrm>
            <a:off x="164391" y="8873769"/>
            <a:ext cx="500458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Logout</a:t>
            </a:r>
          </a:p>
        </p:txBody>
      </p:sp>
      <p:cxnSp>
        <p:nvCxnSpPr>
          <p:cNvPr id="502" name="Conector reto 501">
            <a:extLst>
              <a:ext uri="{FF2B5EF4-FFF2-40B4-BE49-F238E27FC236}">
                <a16:creationId xmlns:a16="http://schemas.microsoft.com/office/drawing/2014/main" id="{A7E779B8-CA79-46D8-AC9B-6D0CD8CA6E55}"/>
              </a:ext>
            </a:extLst>
          </p:cNvPr>
          <p:cNvCxnSpPr>
            <a:cxnSpLocks/>
          </p:cNvCxnSpPr>
          <p:nvPr/>
        </p:nvCxnSpPr>
        <p:spPr>
          <a:xfrm>
            <a:off x="292708" y="8097106"/>
            <a:ext cx="6992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3" name="Conector reto 502">
            <a:extLst>
              <a:ext uri="{FF2B5EF4-FFF2-40B4-BE49-F238E27FC236}">
                <a16:creationId xmlns:a16="http://schemas.microsoft.com/office/drawing/2014/main" id="{368E32CC-EA12-46C9-8AB7-49AD15386127}"/>
              </a:ext>
            </a:extLst>
          </p:cNvPr>
          <p:cNvCxnSpPr>
            <a:cxnSpLocks/>
          </p:cNvCxnSpPr>
          <p:nvPr/>
        </p:nvCxnSpPr>
        <p:spPr>
          <a:xfrm>
            <a:off x="298025" y="8433659"/>
            <a:ext cx="6992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4" name="Conector reto 503">
            <a:extLst>
              <a:ext uri="{FF2B5EF4-FFF2-40B4-BE49-F238E27FC236}">
                <a16:creationId xmlns:a16="http://schemas.microsoft.com/office/drawing/2014/main" id="{5ED707BE-404B-498D-BA4D-516CCE2EEF25}"/>
              </a:ext>
            </a:extLst>
          </p:cNvPr>
          <p:cNvCxnSpPr>
            <a:cxnSpLocks/>
          </p:cNvCxnSpPr>
          <p:nvPr/>
        </p:nvCxnSpPr>
        <p:spPr>
          <a:xfrm>
            <a:off x="288967" y="8623498"/>
            <a:ext cx="6992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5" name="CaixaDeTexto 504">
            <a:extLst>
              <a:ext uri="{FF2B5EF4-FFF2-40B4-BE49-F238E27FC236}">
                <a16:creationId xmlns:a16="http://schemas.microsoft.com/office/drawing/2014/main" id="{06995672-4308-4CCD-B793-558369A229A0}"/>
              </a:ext>
            </a:extLst>
          </p:cNvPr>
          <p:cNvSpPr txBox="1"/>
          <p:nvPr/>
        </p:nvSpPr>
        <p:spPr>
          <a:xfrm rot="5400000">
            <a:off x="513290" y="7670972"/>
            <a:ext cx="141879" cy="24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8" b="1" dirty="0"/>
              <a:t>&gt;</a:t>
            </a:r>
          </a:p>
        </p:txBody>
      </p:sp>
      <p:cxnSp>
        <p:nvCxnSpPr>
          <p:cNvPr id="506" name="Conector reto 505">
            <a:extLst>
              <a:ext uri="{FF2B5EF4-FFF2-40B4-BE49-F238E27FC236}">
                <a16:creationId xmlns:a16="http://schemas.microsoft.com/office/drawing/2014/main" id="{46C55B67-902E-49DC-9AAB-EC10B7D62121}"/>
              </a:ext>
            </a:extLst>
          </p:cNvPr>
          <p:cNvCxnSpPr>
            <a:cxnSpLocks/>
          </p:cNvCxnSpPr>
          <p:nvPr/>
        </p:nvCxnSpPr>
        <p:spPr>
          <a:xfrm>
            <a:off x="373202" y="8764364"/>
            <a:ext cx="618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7" name="Elipse 506">
            <a:extLst>
              <a:ext uri="{FF2B5EF4-FFF2-40B4-BE49-F238E27FC236}">
                <a16:creationId xmlns:a16="http://schemas.microsoft.com/office/drawing/2014/main" id="{07F78199-548F-4D54-9693-7FB2909CF258}"/>
              </a:ext>
            </a:extLst>
          </p:cNvPr>
          <p:cNvSpPr/>
          <p:nvPr/>
        </p:nvSpPr>
        <p:spPr>
          <a:xfrm>
            <a:off x="1047014" y="8673597"/>
            <a:ext cx="65827" cy="6582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/>
          </a:p>
        </p:txBody>
      </p:sp>
      <p:sp>
        <p:nvSpPr>
          <p:cNvPr id="508" name="Retângulo: Cantos Arredondados 507">
            <a:extLst>
              <a:ext uri="{FF2B5EF4-FFF2-40B4-BE49-F238E27FC236}">
                <a16:creationId xmlns:a16="http://schemas.microsoft.com/office/drawing/2014/main" id="{30EC90F4-DD96-4F80-B626-C0C0D22AF8C7}"/>
              </a:ext>
            </a:extLst>
          </p:cNvPr>
          <p:cNvSpPr/>
          <p:nvPr/>
        </p:nvSpPr>
        <p:spPr>
          <a:xfrm flipV="1">
            <a:off x="1445012" y="7905796"/>
            <a:ext cx="337880" cy="658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509" name="CaixaDeTexto 508">
            <a:extLst>
              <a:ext uri="{FF2B5EF4-FFF2-40B4-BE49-F238E27FC236}">
                <a16:creationId xmlns:a16="http://schemas.microsoft.com/office/drawing/2014/main" id="{C7438854-38A5-4313-84FE-21F3CB07384F}"/>
              </a:ext>
            </a:extLst>
          </p:cNvPr>
          <p:cNvSpPr txBox="1"/>
          <p:nvPr/>
        </p:nvSpPr>
        <p:spPr>
          <a:xfrm>
            <a:off x="311258" y="8589738"/>
            <a:ext cx="699219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" dirty="0"/>
              <a:t>Indicadores</a:t>
            </a:r>
          </a:p>
        </p:txBody>
      </p:sp>
      <p:sp>
        <p:nvSpPr>
          <p:cNvPr id="510" name="Retângulo: Cantos Arredondados 509">
            <a:extLst>
              <a:ext uri="{FF2B5EF4-FFF2-40B4-BE49-F238E27FC236}">
                <a16:creationId xmlns:a16="http://schemas.microsoft.com/office/drawing/2014/main" id="{E88A0A78-0072-435A-A288-7C143333F533}"/>
              </a:ext>
            </a:extLst>
          </p:cNvPr>
          <p:cNvSpPr/>
          <p:nvPr/>
        </p:nvSpPr>
        <p:spPr>
          <a:xfrm flipV="1">
            <a:off x="2193731" y="7956773"/>
            <a:ext cx="344633" cy="658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pic>
        <p:nvPicPr>
          <p:cNvPr id="511" name="Imagem 510">
            <a:extLst>
              <a:ext uri="{FF2B5EF4-FFF2-40B4-BE49-F238E27FC236}">
                <a16:creationId xmlns:a16="http://schemas.microsoft.com/office/drawing/2014/main" id="{073B1AA0-2CFF-4E1C-AB16-E1C418AB9B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96" t="37430" r="43554" b="16130"/>
          <a:stretch/>
        </p:blipFill>
        <p:spPr>
          <a:xfrm>
            <a:off x="1220402" y="7407803"/>
            <a:ext cx="3006770" cy="2252502"/>
          </a:xfrm>
          <a:prstGeom prst="rect">
            <a:avLst/>
          </a:prstGeom>
        </p:spPr>
      </p:pic>
      <p:sp>
        <p:nvSpPr>
          <p:cNvPr id="512" name="CaixaDeTexto 511">
            <a:extLst>
              <a:ext uri="{FF2B5EF4-FFF2-40B4-BE49-F238E27FC236}">
                <a16:creationId xmlns:a16="http://schemas.microsoft.com/office/drawing/2014/main" id="{C7F57150-8292-46B6-BF84-98702099DA3F}"/>
              </a:ext>
            </a:extLst>
          </p:cNvPr>
          <p:cNvSpPr txBox="1"/>
          <p:nvPr/>
        </p:nvSpPr>
        <p:spPr>
          <a:xfrm>
            <a:off x="2248662" y="7183060"/>
            <a:ext cx="784189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DASHBOARD</a:t>
            </a:r>
          </a:p>
        </p:txBody>
      </p:sp>
      <p:pic>
        <p:nvPicPr>
          <p:cNvPr id="513" name="Imagem 512">
            <a:extLst>
              <a:ext uri="{FF2B5EF4-FFF2-40B4-BE49-F238E27FC236}">
                <a16:creationId xmlns:a16="http://schemas.microsoft.com/office/drawing/2014/main" id="{C51EA766-1D0F-420C-B9D8-39BB7934D07D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91" b="89011" l="0" r="95949">
                        <a14:foregroundMark x1="12911" y1="32967" x2="12911" y2="32967"/>
                        <a14:foregroundMark x1="11139" y1="64835" x2="11139" y2="64835"/>
                        <a14:foregroundMark x1="19747" y1="65934" x2="19747" y2="65934"/>
                        <a14:foregroundMark x1="33165" y1="58242" x2="33165" y2="58242"/>
                        <a14:foregroundMark x1="38481" y1="49451" x2="38481" y2="49451"/>
                        <a14:foregroundMark x1="48101" y1="49451" x2="48101" y2="49451"/>
                        <a14:foregroundMark x1="52152" y1="36264" x2="52152" y2="36264"/>
                        <a14:foregroundMark x1="66835" y1="58242" x2="66835" y2="58242"/>
                        <a14:foregroundMark x1="71899" y1="50549" x2="71899" y2="50549"/>
                        <a14:foregroundMark x1="69873" y1="30769" x2="69873" y2="30769"/>
                        <a14:foregroundMark x1="83038" y1="48352" x2="83038" y2="48352"/>
                        <a14:foregroundMark x1="78228" y1="68132" x2="78228" y2="68132"/>
                        <a14:foregroundMark x1="87848" y1="64835" x2="87848" y2="64835"/>
                        <a14:foregroundMark x1="89873" y1="42857" x2="89873" y2="42857"/>
                        <a14:foregroundMark x1="21266" y1="49451" x2="21266" y2="49451"/>
                        <a14:foregroundMark x1="15443" y1="41758" x2="15443" y2="41758"/>
                        <a14:foregroundMark x1="22025" y1="32967" x2="22025" y2="32967"/>
                        <a14:foregroundMark x1="15190" y1="61538" x2="15190" y2="61538"/>
                        <a14:foregroundMark x1="50380" y1="49451" x2="50380" y2="49451"/>
                        <a14:foregroundMark x1="53418" y1="54945" x2="53418" y2="54945"/>
                        <a14:foregroundMark x1="51139" y1="69231" x2="51139" y2="69231"/>
                        <a14:backgroundMark x1="14430" y1="32967" x2="14430" y2="32967"/>
                        <a14:backgroundMark x1="81013" y1="51648" x2="81013" y2="516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1249" y="7168689"/>
            <a:ext cx="1055046" cy="334034"/>
          </a:xfrm>
          <a:prstGeom prst="rect">
            <a:avLst/>
          </a:prstGeom>
        </p:spPr>
      </p:pic>
      <p:sp>
        <p:nvSpPr>
          <p:cNvPr id="514" name="Retângulo 513">
            <a:extLst>
              <a:ext uri="{FF2B5EF4-FFF2-40B4-BE49-F238E27FC236}">
                <a16:creationId xmlns:a16="http://schemas.microsoft.com/office/drawing/2014/main" id="{255EAB41-02A7-48E7-AD6B-07F2F078125C}"/>
              </a:ext>
            </a:extLst>
          </p:cNvPr>
          <p:cNvSpPr/>
          <p:nvPr/>
        </p:nvSpPr>
        <p:spPr>
          <a:xfrm>
            <a:off x="9128760" y="2650298"/>
            <a:ext cx="4101063" cy="313589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/>
          </a:p>
        </p:txBody>
      </p:sp>
      <p:pic>
        <p:nvPicPr>
          <p:cNvPr id="515" name="Imagem 514">
            <a:extLst>
              <a:ext uri="{FF2B5EF4-FFF2-40B4-BE49-F238E27FC236}">
                <a16:creationId xmlns:a16="http://schemas.microsoft.com/office/drawing/2014/main" id="{70002963-21FB-49AF-B5A9-592A6DDCF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7350" y="2650297"/>
            <a:ext cx="4078332" cy="31358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16" name="Retângulo 515">
            <a:extLst>
              <a:ext uri="{FF2B5EF4-FFF2-40B4-BE49-F238E27FC236}">
                <a16:creationId xmlns:a16="http://schemas.microsoft.com/office/drawing/2014/main" id="{61B1A7EC-129B-4A29-B9CC-4F53A991A363}"/>
              </a:ext>
            </a:extLst>
          </p:cNvPr>
          <p:cNvSpPr/>
          <p:nvPr/>
        </p:nvSpPr>
        <p:spPr>
          <a:xfrm>
            <a:off x="10197961" y="3123109"/>
            <a:ext cx="3015535" cy="24795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 dirty="0"/>
          </a:p>
        </p:txBody>
      </p:sp>
      <p:sp>
        <p:nvSpPr>
          <p:cNvPr id="517" name="Retângulo: Único Canto Arredondado 516">
            <a:extLst>
              <a:ext uri="{FF2B5EF4-FFF2-40B4-BE49-F238E27FC236}">
                <a16:creationId xmlns:a16="http://schemas.microsoft.com/office/drawing/2014/main" id="{43F5A9A2-5065-40E5-AFCD-B2DE035AA9AE}"/>
              </a:ext>
            </a:extLst>
          </p:cNvPr>
          <p:cNvSpPr/>
          <p:nvPr/>
        </p:nvSpPr>
        <p:spPr>
          <a:xfrm>
            <a:off x="9153907" y="3123109"/>
            <a:ext cx="1035341" cy="2479534"/>
          </a:xfrm>
          <a:prstGeom prst="round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 dirty="0"/>
          </a:p>
          <a:p>
            <a:pPr algn="ctr"/>
            <a:endParaRPr lang="pt-BR" sz="2592" dirty="0"/>
          </a:p>
        </p:txBody>
      </p:sp>
      <p:sp>
        <p:nvSpPr>
          <p:cNvPr id="518" name="CaixaDeTexto 517">
            <a:extLst>
              <a:ext uri="{FF2B5EF4-FFF2-40B4-BE49-F238E27FC236}">
                <a16:creationId xmlns:a16="http://schemas.microsoft.com/office/drawing/2014/main" id="{E5E55098-0ECB-4A21-9E2D-213DAD247313}"/>
              </a:ext>
            </a:extLst>
          </p:cNvPr>
          <p:cNvSpPr txBox="1"/>
          <p:nvPr/>
        </p:nvSpPr>
        <p:spPr>
          <a:xfrm>
            <a:off x="9090254" y="3393763"/>
            <a:ext cx="956054" cy="225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64" b="1" dirty="0"/>
              <a:t>Bem vindo, ---.</a:t>
            </a:r>
          </a:p>
        </p:txBody>
      </p:sp>
      <p:sp>
        <p:nvSpPr>
          <p:cNvPr id="519" name="CaixaDeTexto 518">
            <a:extLst>
              <a:ext uri="{FF2B5EF4-FFF2-40B4-BE49-F238E27FC236}">
                <a16:creationId xmlns:a16="http://schemas.microsoft.com/office/drawing/2014/main" id="{92D2DEA0-50E4-4E38-B558-CEDA3E8F155B}"/>
              </a:ext>
            </a:extLst>
          </p:cNvPr>
          <p:cNvSpPr txBox="1"/>
          <p:nvPr/>
        </p:nvSpPr>
        <p:spPr>
          <a:xfrm>
            <a:off x="9154868" y="4017976"/>
            <a:ext cx="864339" cy="358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Configurações </a:t>
            </a:r>
          </a:p>
          <a:p>
            <a:r>
              <a:rPr lang="pt-BR" sz="864" b="1" dirty="0"/>
              <a:t>do Sistema  &gt;</a:t>
            </a:r>
          </a:p>
        </p:txBody>
      </p:sp>
      <p:sp>
        <p:nvSpPr>
          <p:cNvPr id="520" name="CaixaDeTexto 519">
            <a:extLst>
              <a:ext uri="{FF2B5EF4-FFF2-40B4-BE49-F238E27FC236}">
                <a16:creationId xmlns:a16="http://schemas.microsoft.com/office/drawing/2014/main" id="{26D22848-52BC-4660-B201-E013991313AF}"/>
              </a:ext>
            </a:extLst>
          </p:cNvPr>
          <p:cNvSpPr txBox="1"/>
          <p:nvPr/>
        </p:nvSpPr>
        <p:spPr>
          <a:xfrm>
            <a:off x="9095280" y="3621868"/>
            <a:ext cx="455574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Menu</a:t>
            </a:r>
          </a:p>
        </p:txBody>
      </p:sp>
      <p:sp>
        <p:nvSpPr>
          <p:cNvPr id="521" name="CaixaDeTexto 520">
            <a:extLst>
              <a:ext uri="{FF2B5EF4-FFF2-40B4-BE49-F238E27FC236}">
                <a16:creationId xmlns:a16="http://schemas.microsoft.com/office/drawing/2014/main" id="{0A2E602E-8386-4330-97AD-109C69AE1A81}"/>
              </a:ext>
            </a:extLst>
          </p:cNvPr>
          <p:cNvSpPr txBox="1"/>
          <p:nvPr/>
        </p:nvSpPr>
        <p:spPr>
          <a:xfrm>
            <a:off x="9149551" y="3818418"/>
            <a:ext cx="797013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Chamados  &gt; </a:t>
            </a:r>
          </a:p>
        </p:txBody>
      </p:sp>
      <p:sp>
        <p:nvSpPr>
          <p:cNvPr id="522" name="CaixaDeTexto 521">
            <a:extLst>
              <a:ext uri="{FF2B5EF4-FFF2-40B4-BE49-F238E27FC236}">
                <a16:creationId xmlns:a16="http://schemas.microsoft.com/office/drawing/2014/main" id="{EAE501F4-AE87-4A48-8374-F12EEF97042E}"/>
              </a:ext>
            </a:extLst>
          </p:cNvPr>
          <p:cNvSpPr txBox="1"/>
          <p:nvPr/>
        </p:nvSpPr>
        <p:spPr>
          <a:xfrm>
            <a:off x="9152500" y="4912308"/>
            <a:ext cx="792205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Dashboard  &gt;</a:t>
            </a:r>
          </a:p>
        </p:txBody>
      </p:sp>
      <p:sp>
        <p:nvSpPr>
          <p:cNvPr id="523" name="CaixaDeTexto 522">
            <a:extLst>
              <a:ext uri="{FF2B5EF4-FFF2-40B4-BE49-F238E27FC236}">
                <a16:creationId xmlns:a16="http://schemas.microsoft.com/office/drawing/2014/main" id="{F03436DC-7EC3-4800-8856-B53C929222A3}"/>
              </a:ext>
            </a:extLst>
          </p:cNvPr>
          <p:cNvSpPr txBox="1"/>
          <p:nvPr/>
        </p:nvSpPr>
        <p:spPr>
          <a:xfrm>
            <a:off x="9153185" y="5171413"/>
            <a:ext cx="500458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Logout</a:t>
            </a:r>
          </a:p>
        </p:txBody>
      </p:sp>
      <p:cxnSp>
        <p:nvCxnSpPr>
          <p:cNvPr id="524" name="Conector reto 523">
            <a:extLst>
              <a:ext uri="{FF2B5EF4-FFF2-40B4-BE49-F238E27FC236}">
                <a16:creationId xmlns:a16="http://schemas.microsoft.com/office/drawing/2014/main" id="{943F3D13-4D29-44BF-B855-EA7DC40337DF}"/>
              </a:ext>
            </a:extLst>
          </p:cNvPr>
          <p:cNvCxnSpPr>
            <a:cxnSpLocks/>
          </p:cNvCxnSpPr>
          <p:nvPr/>
        </p:nvCxnSpPr>
        <p:spPr>
          <a:xfrm>
            <a:off x="9283902" y="4030302"/>
            <a:ext cx="6992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5" name="Conector reto 524">
            <a:extLst>
              <a:ext uri="{FF2B5EF4-FFF2-40B4-BE49-F238E27FC236}">
                <a16:creationId xmlns:a16="http://schemas.microsoft.com/office/drawing/2014/main" id="{768A1CA8-AA28-45C7-B197-6D8D54BA20FD}"/>
              </a:ext>
            </a:extLst>
          </p:cNvPr>
          <p:cNvCxnSpPr>
            <a:cxnSpLocks/>
          </p:cNvCxnSpPr>
          <p:nvPr/>
        </p:nvCxnSpPr>
        <p:spPr>
          <a:xfrm>
            <a:off x="9289220" y="4366854"/>
            <a:ext cx="6992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6" name="CaixaDeTexto 525">
            <a:extLst>
              <a:ext uri="{FF2B5EF4-FFF2-40B4-BE49-F238E27FC236}">
                <a16:creationId xmlns:a16="http://schemas.microsoft.com/office/drawing/2014/main" id="{C554DFA2-078E-41BC-96A1-4EB5E94AF782}"/>
              </a:ext>
            </a:extLst>
          </p:cNvPr>
          <p:cNvSpPr txBox="1"/>
          <p:nvPr/>
        </p:nvSpPr>
        <p:spPr>
          <a:xfrm rot="5400000">
            <a:off x="9504485" y="3604168"/>
            <a:ext cx="141879" cy="24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8" b="1" dirty="0"/>
              <a:t>&gt;</a:t>
            </a:r>
          </a:p>
        </p:txBody>
      </p:sp>
      <p:cxnSp>
        <p:nvCxnSpPr>
          <p:cNvPr id="527" name="Conector reto 526">
            <a:extLst>
              <a:ext uri="{FF2B5EF4-FFF2-40B4-BE49-F238E27FC236}">
                <a16:creationId xmlns:a16="http://schemas.microsoft.com/office/drawing/2014/main" id="{D94003F2-4644-43A0-9AD5-51B78AD7428D}"/>
              </a:ext>
            </a:extLst>
          </p:cNvPr>
          <p:cNvCxnSpPr>
            <a:cxnSpLocks/>
          </p:cNvCxnSpPr>
          <p:nvPr/>
        </p:nvCxnSpPr>
        <p:spPr>
          <a:xfrm>
            <a:off x="9364397" y="4527277"/>
            <a:ext cx="618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8" name="Conector reto 527">
            <a:extLst>
              <a:ext uri="{FF2B5EF4-FFF2-40B4-BE49-F238E27FC236}">
                <a16:creationId xmlns:a16="http://schemas.microsoft.com/office/drawing/2014/main" id="{97151C59-16A7-46B4-90AE-DB16DD1E0DF0}"/>
              </a:ext>
            </a:extLst>
          </p:cNvPr>
          <p:cNvCxnSpPr>
            <a:cxnSpLocks/>
          </p:cNvCxnSpPr>
          <p:nvPr/>
        </p:nvCxnSpPr>
        <p:spPr>
          <a:xfrm>
            <a:off x="9364397" y="4673562"/>
            <a:ext cx="618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9" name="Retângulo: Cantos Arredondados 528">
            <a:extLst>
              <a:ext uri="{FF2B5EF4-FFF2-40B4-BE49-F238E27FC236}">
                <a16:creationId xmlns:a16="http://schemas.microsoft.com/office/drawing/2014/main" id="{D8B9C083-BA67-42AD-A268-CA29580DBEE5}"/>
              </a:ext>
            </a:extLst>
          </p:cNvPr>
          <p:cNvSpPr/>
          <p:nvPr/>
        </p:nvSpPr>
        <p:spPr>
          <a:xfrm>
            <a:off x="10401241" y="3632635"/>
            <a:ext cx="579776" cy="120082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530" name="CaixaDeTexto 529">
            <a:extLst>
              <a:ext uri="{FF2B5EF4-FFF2-40B4-BE49-F238E27FC236}">
                <a16:creationId xmlns:a16="http://schemas.microsoft.com/office/drawing/2014/main" id="{F07E4A1C-C0D4-472D-9FE3-DD81BECB4F2D}"/>
              </a:ext>
            </a:extLst>
          </p:cNvPr>
          <p:cNvSpPr txBox="1"/>
          <p:nvPr/>
        </p:nvSpPr>
        <p:spPr>
          <a:xfrm>
            <a:off x="10887772" y="3157851"/>
            <a:ext cx="1132041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VIDA ÚTIL DAS LED’s</a:t>
            </a:r>
          </a:p>
        </p:txBody>
      </p:sp>
      <p:sp>
        <p:nvSpPr>
          <p:cNvPr id="531" name="Retângulo: Cantos Arredondados 530">
            <a:extLst>
              <a:ext uri="{FF2B5EF4-FFF2-40B4-BE49-F238E27FC236}">
                <a16:creationId xmlns:a16="http://schemas.microsoft.com/office/drawing/2014/main" id="{691F7D40-1D03-42E2-BC26-F0A01D256FE5}"/>
              </a:ext>
            </a:extLst>
          </p:cNvPr>
          <p:cNvSpPr/>
          <p:nvPr/>
        </p:nvSpPr>
        <p:spPr>
          <a:xfrm flipV="1">
            <a:off x="10436206" y="3581533"/>
            <a:ext cx="515457" cy="70482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532" name="CaixaDeTexto 531">
            <a:extLst>
              <a:ext uri="{FF2B5EF4-FFF2-40B4-BE49-F238E27FC236}">
                <a16:creationId xmlns:a16="http://schemas.microsoft.com/office/drawing/2014/main" id="{F9E8E030-7A76-482B-A6E2-0DD23B265F14}"/>
              </a:ext>
            </a:extLst>
          </p:cNvPr>
          <p:cNvSpPr txBox="1"/>
          <p:nvPr/>
        </p:nvSpPr>
        <p:spPr>
          <a:xfrm>
            <a:off x="10315180" y="3507433"/>
            <a:ext cx="781737" cy="1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76" b="1" dirty="0"/>
              <a:t>Data instalação:</a:t>
            </a:r>
          </a:p>
        </p:txBody>
      </p:sp>
      <p:sp>
        <p:nvSpPr>
          <p:cNvPr id="533" name="Retângulo: Cantos Arredondados 532">
            <a:extLst>
              <a:ext uri="{FF2B5EF4-FFF2-40B4-BE49-F238E27FC236}">
                <a16:creationId xmlns:a16="http://schemas.microsoft.com/office/drawing/2014/main" id="{66A626D6-655F-4ED9-9C4C-3295F3433577}"/>
              </a:ext>
            </a:extLst>
          </p:cNvPr>
          <p:cNvSpPr/>
          <p:nvPr/>
        </p:nvSpPr>
        <p:spPr>
          <a:xfrm flipV="1">
            <a:off x="10436207" y="3838992"/>
            <a:ext cx="337880" cy="658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534" name="Retângulo: Cantos Arredondados 533">
            <a:extLst>
              <a:ext uri="{FF2B5EF4-FFF2-40B4-BE49-F238E27FC236}">
                <a16:creationId xmlns:a16="http://schemas.microsoft.com/office/drawing/2014/main" id="{14A857C7-4D56-4E77-929E-765934480449}"/>
              </a:ext>
            </a:extLst>
          </p:cNvPr>
          <p:cNvSpPr/>
          <p:nvPr/>
        </p:nvSpPr>
        <p:spPr>
          <a:xfrm>
            <a:off x="10401238" y="3942861"/>
            <a:ext cx="644938" cy="136215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535" name="Retângulo: Cantos Arredondados 534">
            <a:extLst>
              <a:ext uri="{FF2B5EF4-FFF2-40B4-BE49-F238E27FC236}">
                <a16:creationId xmlns:a16="http://schemas.microsoft.com/office/drawing/2014/main" id="{22FB31FD-6196-4D0B-998B-C9BE1B48B930}"/>
              </a:ext>
            </a:extLst>
          </p:cNvPr>
          <p:cNvSpPr/>
          <p:nvPr/>
        </p:nvSpPr>
        <p:spPr>
          <a:xfrm flipV="1">
            <a:off x="10426889" y="3887119"/>
            <a:ext cx="589675" cy="68766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536" name="Retângulo: Cantos Arredondados 535">
            <a:extLst>
              <a:ext uri="{FF2B5EF4-FFF2-40B4-BE49-F238E27FC236}">
                <a16:creationId xmlns:a16="http://schemas.microsoft.com/office/drawing/2014/main" id="{9253E99D-F8B7-4FCF-B13D-9D056A539E26}"/>
              </a:ext>
            </a:extLst>
          </p:cNvPr>
          <p:cNvSpPr/>
          <p:nvPr/>
        </p:nvSpPr>
        <p:spPr>
          <a:xfrm>
            <a:off x="11209706" y="3628724"/>
            <a:ext cx="540545" cy="129634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537" name="CaixaDeTexto 536">
            <a:extLst>
              <a:ext uri="{FF2B5EF4-FFF2-40B4-BE49-F238E27FC236}">
                <a16:creationId xmlns:a16="http://schemas.microsoft.com/office/drawing/2014/main" id="{CAE6FDFB-CC26-4090-A5E3-681A3EE9C87F}"/>
              </a:ext>
            </a:extLst>
          </p:cNvPr>
          <p:cNvSpPr txBox="1"/>
          <p:nvPr/>
        </p:nvSpPr>
        <p:spPr>
          <a:xfrm>
            <a:off x="10309294" y="3819868"/>
            <a:ext cx="835310" cy="1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" b="1"/>
            </a:lvl1pPr>
          </a:lstStyle>
          <a:p>
            <a:r>
              <a:rPr lang="pt-BR" sz="576" dirty="0"/>
              <a:t>Número Chamado:</a:t>
            </a:r>
          </a:p>
        </p:txBody>
      </p:sp>
      <p:sp>
        <p:nvSpPr>
          <p:cNvPr id="538" name="Retângulo: Cantos Arredondados 537">
            <a:extLst>
              <a:ext uri="{FF2B5EF4-FFF2-40B4-BE49-F238E27FC236}">
                <a16:creationId xmlns:a16="http://schemas.microsoft.com/office/drawing/2014/main" id="{2E5A3A0E-C422-48C9-8AAE-CC3DEA102C20}"/>
              </a:ext>
            </a:extLst>
          </p:cNvPr>
          <p:cNvSpPr/>
          <p:nvPr/>
        </p:nvSpPr>
        <p:spPr>
          <a:xfrm flipV="1">
            <a:off x="11246901" y="3581538"/>
            <a:ext cx="458019" cy="658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539" name="CaixaDeTexto 538">
            <a:extLst>
              <a:ext uri="{FF2B5EF4-FFF2-40B4-BE49-F238E27FC236}">
                <a16:creationId xmlns:a16="http://schemas.microsoft.com/office/drawing/2014/main" id="{F1145559-D30E-42CE-AEF3-D8B703FB0DB2}"/>
              </a:ext>
            </a:extLst>
          </p:cNvPr>
          <p:cNvSpPr txBox="1"/>
          <p:nvPr/>
        </p:nvSpPr>
        <p:spPr>
          <a:xfrm>
            <a:off x="11126450" y="3506341"/>
            <a:ext cx="749897" cy="1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" b="1"/>
            </a:lvl1pPr>
          </a:lstStyle>
          <a:p>
            <a:r>
              <a:rPr lang="pt-BR" sz="576" dirty="0"/>
              <a:t>Tempo médio:</a:t>
            </a:r>
          </a:p>
        </p:txBody>
      </p:sp>
      <p:sp>
        <p:nvSpPr>
          <p:cNvPr id="540" name="Retângulo: Cantos Arredondados 539">
            <a:extLst>
              <a:ext uri="{FF2B5EF4-FFF2-40B4-BE49-F238E27FC236}">
                <a16:creationId xmlns:a16="http://schemas.microsoft.com/office/drawing/2014/main" id="{7FEFA893-A054-4EC9-89FA-807F9D260ECB}"/>
              </a:ext>
            </a:extLst>
          </p:cNvPr>
          <p:cNvSpPr/>
          <p:nvPr/>
        </p:nvSpPr>
        <p:spPr>
          <a:xfrm>
            <a:off x="10404683" y="4390663"/>
            <a:ext cx="1884827" cy="764717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541" name="Retângulo: Cantos Arredondados 540">
            <a:extLst>
              <a:ext uri="{FF2B5EF4-FFF2-40B4-BE49-F238E27FC236}">
                <a16:creationId xmlns:a16="http://schemas.microsoft.com/office/drawing/2014/main" id="{B891D51A-53B8-42D2-BA48-5540D9A763E8}"/>
              </a:ext>
            </a:extLst>
          </p:cNvPr>
          <p:cNvSpPr/>
          <p:nvPr/>
        </p:nvSpPr>
        <p:spPr>
          <a:xfrm flipV="1">
            <a:off x="10562287" y="4342724"/>
            <a:ext cx="418730" cy="658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542" name="CaixaDeTexto 541">
            <a:extLst>
              <a:ext uri="{FF2B5EF4-FFF2-40B4-BE49-F238E27FC236}">
                <a16:creationId xmlns:a16="http://schemas.microsoft.com/office/drawing/2014/main" id="{5F546735-C71C-4DC0-A0D4-8C146A3F7601}"/>
              </a:ext>
            </a:extLst>
          </p:cNvPr>
          <p:cNvSpPr txBox="1"/>
          <p:nvPr/>
        </p:nvSpPr>
        <p:spPr>
          <a:xfrm>
            <a:off x="10445836" y="4270156"/>
            <a:ext cx="680613" cy="1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" b="1"/>
            </a:lvl1pPr>
          </a:lstStyle>
          <a:p>
            <a:r>
              <a:rPr lang="pt-BR" sz="576" dirty="0"/>
              <a:t>Informações:</a:t>
            </a:r>
          </a:p>
        </p:txBody>
      </p:sp>
      <p:sp>
        <p:nvSpPr>
          <p:cNvPr id="543" name="Retângulo: Cantos Arredondados 542">
            <a:extLst>
              <a:ext uri="{FF2B5EF4-FFF2-40B4-BE49-F238E27FC236}">
                <a16:creationId xmlns:a16="http://schemas.microsoft.com/office/drawing/2014/main" id="{1CBD3B32-F86C-4EDB-B8B3-F3CC58F73975}"/>
              </a:ext>
            </a:extLst>
          </p:cNvPr>
          <p:cNvSpPr/>
          <p:nvPr/>
        </p:nvSpPr>
        <p:spPr>
          <a:xfrm>
            <a:off x="11100228" y="5246280"/>
            <a:ext cx="461992" cy="204112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720" dirty="0"/>
          </a:p>
        </p:txBody>
      </p:sp>
      <p:sp>
        <p:nvSpPr>
          <p:cNvPr id="544" name="CaixaDeTexto 543">
            <a:extLst>
              <a:ext uri="{FF2B5EF4-FFF2-40B4-BE49-F238E27FC236}">
                <a16:creationId xmlns:a16="http://schemas.microsoft.com/office/drawing/2014/main" id="{963585C9-6ACD-4ADB-809A-6FB81352BB16}"/>
              </a:ext>
            </a:extLst>
          </p:cNvPr>
          <p:cNvSpPr txBox="1"/>
          <p:nvPr/>
        </p:nvSpPr>
        <p:spPr>
          <a:xfrm>
            <a:off x="11020451" y="5192053"/>
            <a:ext cx="729799" cy="269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2" dirty="0"/>
              <a:t>Enviar</a:t>
            </a:r>
          </a:p>
        </p:txBody>
      </p:sp>
      <p:sp>
        <p:nvSpPr>
          <p:cNvPr id="545" name="CaixaDeTexto 544">
            <a:extLst>
              <a:ext uri="{FF2B5EF4-FFF2-40B4-BE49-F238E27FC236}">
                <a16:creationId xmlns:a16="http://schemas.microsoft.com/office/drawing/2014/main" id="{B229CC1F-F0EF-413D-9BAD-DE9F2BAC1AA1}"/>
              </a:ext>
            </a:extLst>
          </p:cNvPr>
          <p:cNvSpPr txBox="1"/>
          <p:nvPr/>
        </p:nvSpPr>
        <p:spPr>
          <a:xfrm>
            <a:off x="9243195" y="4327091"/>
            <a:ext cx="665544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" dirty="0"/>
              <a:t>Processos</a:t>
            </a:r>
          </a:p>
        </p:txBody>
      </p:sp>
      <p:sp>
        <p:nvSpPr>
          <p:cNvPr id="636" name="CaixaDeTexto 635">
            <a:extLst>
              <a:ext uri="{FF2B5EF4-FFF2-40B4-BE49-F238E27FC236}">
                <a16:creationId xmlns:a16="http://schemas.microsoft.com/office/drawing/2014/main" id="{B2117A69-5BC4-431C-A54A-E385D0A293E7}"/>
              </a:ext>
            </a:extLst>
          </p:cNvPr>
          <p:cNvSpPr txBox="1"/>
          <p:nvPr/>
        </p:nvSpPr>
        <p:spPr>
          <a:xfrm>
            <a:off x="9239843" y="4487004"/>
            <a:ext cx="872184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" dirty="0"/>
              <a:t>Controle de LED</a:t>
            </a:r>
          </a:p>
        </p:txBody>
      </p:sp>
      <p:cxnSp>
        <p:nvCxnSpPr>
          <p:cNvPr id="659" name="Conector reto 658">
            <a:extLst>
              <a:ext uri="{FF2B5EF4-FFF2-40B4-BE49-F238E27FC236}">
                <a16:creationId xmlns:a16="http://schemas.microsoft.com/office/drawing/2014/main" id="{4757AAF2-93CA-44FD-8F24-6F720CFE5F33}"/>
              </a:ext>
            </a:extLst>
          </p:cNvPr>
          <p:cNvCxnSpPr>
            <a:cxnSpLocks/>
          </p:cNvCxnSpPr>
          <p:nvPr/>
        </p:nvCxnSpPr>
        <p:spPr>
          <a:xfrm>
            <a:off x="9367753" y="4937751"/>
            <a:ext cx="6107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0" name="CaixaDeTexto 659">
            <a:extLst>
              <a:ext uri="{FF2B5EF4-FFF2-40B4-BE49-F238E27FC236}">
                <a16:creationId xmlns:a16="http://schemas.microsoft.com/office/drawing/2014/main" id="{E722D071-0FCD-4CA5-BA70-6F416577F79C}"/>
              </a:ext>
            </a:extLst>
          </p:cNvPr>
          <p:cNvSpPr txBox="1"/>
          <p:nvPr/>
        </p:nvSpPr>
        <p:spPr>
          <a:xfrm>
            <a:off x="9246022" y="4635426"/>
            <a:ext cx="872184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" dirty="0"/>
              <a:t>Vida útil dos LED’s</a:t>
            </a:r>
          </a:p>
        </p:txBody>
      </p:sp>
      <p:sp>
        <p:nvSpPr>
          <p:cNvPr id="661" name="Retângulo: Cantos Arredondados 660">
            <a:extLst>
              <a:ext uri="{FF2B5EF4-FFF2-40B4-BE49-F238E27FC236}">
                <a16:creationId xmlns:a16="http://schemas.microsoft.com/office/drawing/2014/main" id="{C373BEE6-D9CE-4FD8-AC28-1C63E19A834B}"/>
              </a:ext>
            </a:extLst>
          </p:cNvPr>
          <p:cNvSpPr/>
          <p:nvPr/>
        </p:nvSpPr>
        <p:spPr>
          <a:xfrm>
            <a:off x="11156709" y="3942861"/>
            <a:ext cx="1132800" cy="143656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662" name="Retângulo: Cantos Arredondados 661">
            <a:extLst>
              <a:ext uri="{FF2B5EF4-FFF2-40B4-BE49-F238E27FC236}">
                <a16:creationId xmlns:a16="http://schemas.microsoft.com/office/drawing/2014/main" id="{7003C9BF-8C62-41D9-944B-2634C70FF961}"/>
              </a:ext>
            </a:extLst>
          </p:cNvPr>
          <p:cNvSpPr/>
          <p:nvPr/>
        </p:nvSpPr>
        <p:spPr>
          <a:xfrm flipV="1">
            <a:off x="11184926" y="3889968"/>
            <a:ext cx="344633" cy="658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663" name="CaixaDeTexto 662">
            <a:extLst>
              <a:ext uri="{FF2B5EF4-FFF2-40B4-BE49-F238E27FC236}">
                <a16:creationId xmlns:a16="http://schemas.microsoft.com/office/drawing/2014/main" id="{B87F4E07-32CA-417F-9B4A-D8AE0E470735}"/>
              </a:ext>
            </a:extLst>
          </p:cNvPr>
          <p:cNvSpPr txBox="1"/>
          <p:nvPr/>
        </p:nvSpPr>
        <p:spPr>
          <a:xfrm>
            <a:off x="11064766" y="3819868"/>
            <a:ext cx="589675" cy="1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" b="1"/>
            </a:lvl1pPr>
          </a:lstStyle>
          <a:p>
            <a:r>
              <a:rPr lang="pt-BR" sz="576" dirty="0"/>
              <a:t>Endereço:</a:t>
            </a:r>
          </a:p>
        </p:txBody>
      </p:sp>
      <p:sp>
        <p:nvSpPr>
          <p:cNvPr id="664" name="Elipse 663">
            <a:extLst>
              <a:ext uri="{FF2B5EF4-FFF2-40B4-BE49-F238E27FC236}">
                <a16:creationId xmlns:a16="http://schemas.microsoft.com/office/drawing/2014/main" id="{AC16E785-6764-4D6A-880D-E34604566155}"/>
              </a:ext>
            </a:extLst>
          </p:cNvPr>
          <p:cNvSpPr/>
          <p:nvPr/>
        </p:nvSpPr>
        <p:spPr>
          <a:xfrm>
            <a:off x="10038630" y="4574368"/>
            <a:ext cx="65827" cy="6582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/>
          </a:p>
        </p:txBody>
      </p:sp>
      <p:pic>
        <p:nvPicPr>
          <p:cNvPr id="665" name="Imagem 664">
            <a:extLst>
              <a:ext uri="{FF2B5EF4-FFF2-40B4-BE49-F238E27FC236}">
                <a16:creationId xmlns:a16="http://schemas.microsoft.com/office/drawing/2014/main" id="{8A221AF0-4B80-4C22-AE2C-A11B7A908F15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91" b="89011" l="0" r="95949">
                        <a14:foregroundMark x1="12911" y1="32967" x2="12911" y2="32967"/>
                        <a14:foregroundMark x1="11139" y1="64835" x2="11139" y2="64835"/>
                        <a14:foregroundMark x1="19747" y1="65934" x2="19747" y2="65934"/>
                        <a14:foregroundMark x1="33165" y1="58242" x2="33165" y2="58242"/>
                        <a14:foregroundMark x1="38481" y1="49451" x2="38481" y2="49451"/>
                        <a14:foregroundMark x1="48101" y1="49451" x2="48101" y2="49451"/>
                        <a14:foregroundMark x1="52152" y1="36264" x2="52152" y2="36264"/>
                        <a14:foregroundMark x1="66835" y1="58242" x2="66835" y2="58242"/>
                        <a14:foregroundMark x1="71899" y1="50549" x2="71899" y2="50549"/>
                        <a14:foregroundMark x1="69873" y1="30769" x2="69873" y2="30769"/>
                        <a14:foregroundMark x1="83038" y1="48352" x2="83038" y2="48352"/>
                        <a14:foregroundMark x1="78228" y1="68132" x2="78228" y2="68132"/>
                        <a14:foregroundMark x1="87848" y1="64835" x2="87848" y2="64835"/>
                        <a14:foregroundMark x1="89873" y1="42857" x2="89873" y2="42857"/>
                        <a14:foregroundMark x1="21266" y1="49451" x2="21266" y2="49451"/>
                        <a14:foregroundMark x1="15443" y1="41758" x2="15443" y2="41758"/>
                        <a14:foregroundMark x1="22025" y1="32967" x2="22025" y2="32967"/>
                        <a14:foregroundMark x1="15190" y1="61538" x2="15190" y2="61538"/>
                        <a14:foregroundMark x1="50380" y1="49451" x2="50380" y2="49451"/>
                        <a14:foregroundMark x1="53418" y1="54945" x2="53418" y2="54945"/>
                        <a14:foregroundMark x1="51139" y1="69231" x2="51139" y2="69231"/>
                        <a14:backgroundMark x1="14430" y1="32967" x2="14430" y2="32967"/>
                        <a14:backgroundMark x1="81013" y1="51648" x2="81013" y2="516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44054" y="3139910"/>
            <a:ext cx="1055046" cy="334034"/>
          </a:xfrm>
          <a:prstGeom prst="rect">
            <a:avLst/>
          </a:prstGeom>
        </p:spPr>
      </p:pic>
      <p:pic>
        <p:nvPicPr>
          <p:cNvPr id="666" name="Imagem 665">
            <a:extLst>
              <a:ext uri="{FF2B5EF4-FFF2-40B4-BE49-F238E27FC236}">
                <a16:creationId xmlns:a16="http://schemas.microsoft.com/office/drawing/2014/main" id="{1580951D-37E1-4D99-BFA8-E9BCC946D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067" y="3581533"/>
            <a:ext cx="3845180" cy="216291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67" name="Retângulo 666">
            <a:extLst>
              <a:ext uri="{FF2B5EF4-FFF2-40B4-BE49-F238E27FC236}">
                <a16:creationId xmlns:a16="http://schemas.microsoft.com/office/drawing/2014/main" id="{DF5D0A7C-B9BA-4571-B949-0DD537202475}"/>
              </a:ext>
            </a:extLst>
          </p:cNvPr>
          <p:cNvSpPr/>
          <p:nvPr/>
        </p:nvSpPr>
        <p:spPr>
          <a:xfrm>
            <a:off x="4817487" y="3807512"/>
            <a:ext cx="3814866" cy="18102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 dirty="0"/>
          </a:p>
        </p:txBody>
      </p:sp>
      <p:pic>
        <p:nvPicPr>
          <p:cNvPr id="668" name="Picture 8" descr="Imagem relacionada">
            <a:extLst>
              <a:ext uri="{FF2B5EF4-FFF2-40B4-BE49-F238E27FC236}">
                <a16:creationId xmlns:a16="http://schemas.microsoft.com/office/drawing/2014/main" id="{FA5B1546-A3DC-48E0-9F7B-D4D439FD5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707" y="3754001"/>
            <a:ext cx="1830396" cy="183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9" name="Retângulo 668">
            <a:extLst>
              <a:ext uri="{FF2B5EF4-FFF2-40B4-BE49-F238E27FC236}">
                <a16:creationId xmlns:a16="http://schemas.microsoft.com/office/drawing/2014/main" id="{7309357A-B08B-4A7A-A2D1-C6438C25646A}"/>
              </a:ext>
            </a:extLst>
          </p:cNvPr>
          <p:cNvSpPr/>
          <p:nvPr/>
        </p:nvSpPr>
        <p:spPr>
          <a:xfrm>
            <a:off x="1414985" y="3009022"/>
            <a:ext cx="3037011" cy="247953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 dirty="0"/>
          </a:p>
        </p:txBody>
      </p:sp>
      <p:sp>
        <p:nvSpPr>
          <p:cNvPr id="670" name="Retângulo: Único Canto Arredondado 669">
            <a:extLst>
              <a:ext uri="{FF2B5EF4-FFF2-40B4-BE49-F238E27FC236}">
                <a16:creationId xmlns:a16="http://schemas.microsoft.com/office/drawing/2014/main" id="{7E66FC25-7649-491B-A644-64ACCDB4533D}"/>
              </a:ext>
            </a:extLst>
          </p:cNvPr>
          <p:cNvSpPr/>
          <p:nvPr/>
        </p:nvSpPr>
        <p:spPr>
          <a:xfrm>
            <a:off x="370933" y="3009022"/>
            <a:ext cx="1035341" cy="2479534"/>
          </a:xfrm>
          <a:prstGeom prst="round1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 dirty="0"/>
          </a:p>
          <a:p>
            <a:pPr algn="ctr"/>
            <a:endParaRPr lang="pt-BR" sz="2592" dirty="0"/>
          </a:p>
        </p:txBody>
      </p:sp>
      <p:sp>
        <p:nvSpPr>
          <p:cNvPr id="671" name="CaixaDeTexto 670">
            <a:extLst>
              <a:ext uri="{FF2B5EF4-FFF2-40B4-BE49-F238E27FC236}">
                <a16:creationId xmlns:a16="http://schemas.microsoft.com/office/drawing/2014/main" id="{8651FB8F-2A9F-48CC-AD5F-174ABB6CF22A}"/>
              </a:ext>
            </a:extLst>
          </p:cNvPr>
          <p:cNvSpPr txBox="1"/>
          <p:nvPr/>
        </p:nvSpPr>
        <p:spPr>
          <a:xfrm>
            <a:off x="307280" y="3279677"/>
            <a:ext cx="956054" cy="225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64" b="1" dirty="0"/>
              <a:t>Bem vindo, ---.</a:t>
            </a:r>
          </a:p>
        </p:txBody>
      </p:sp>
      <p:sp>
        <p:nvSpPr>
          <p:cNvPr id="672" name="CaixaDeTexto 671">
            <a:extLst>
              <a:ext uri="{FF2B5EF4-FFF2-40B4-BE49-F238E27FC236}">
                <a16:creationId xmlns:a16="http://schemas.microsoft.com/office/drawing/2014/main" id="{5E69860F-791B-47BE-B412-8ACFF3A36214}"/>
              </a:ext>
            </a:extLst>
          </p:cNvPr>
          <p:cNvSpPr txBox="1"/>
          <p:nvPr/>
        </p:nvSpPr>
        <p:spPr>
          <a:xfrm>
            <a:off x="371893" y="3903890"/>
            <a:ext cx="864339" cy="3583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Configurações </a:t>
            </a:r>
          </a:p>
          <a:p>
            <a:r>
              <a:rPr lang="pt-BR" sz="864" b="1" dirty="0"/>
              <a:t>do Sistema  &gt;</a:t>
            </a:r>
          </a:p>
        </p:txBody>
      </p:sp>
      <p:sp>
        <p:nvSpPr>
          <p:cNvPr id="673" name="CaixaDeTexto 672">
            <a:extLst>
              <a:ext uri="{FF2B5EF4-FFF2-40B4-BE49-F238E27FC236}">
                <a16:creationId xmlns:a16="http://schemas.microsoft.com/office/drawing/2014/main" id="{75AAD3FD-8957-41F9-AB05-F442EFBD5B80}"/>
              </a:ext>
            </a:extLst>
          </p:cNvPr>
          <p:cNvSpPr txBox="1"/>
          <p:nvPr/>
        </p:nvSpPr>
        <p:spPr>
          <a:xfrm>
            <a:off x="312306" y="3507782"/>
            <a:ext cx="455574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Menu</a:t>
            </a:r>
          </a:p>
        </p:txBody>
      </p:sp>
      <p:sp>
        <p:nvSpPr>
          <p:cNvPr id="674" name="CaixaDeTexto 673">
            <a:extLst>
              <a:ext uri="{FF2B5EF4-FFF2-40B4-BE49-F238E27FC236}">
                <a16:creationId xmlns:a16="http://schemas.microsoft.com/office/drawing/2014/main" id="{977690D0-C1ED-406D-B6B4-FB190C936F92}"/>
              </a:ext>
            </a:extLst>
          </p:cNvPr>
          <p:cNvSpPr txBox="1"/>
          <p:nvPr/>
        </p:nvSpPr>
        <p:spPr>
          <a:xfrm>
            <a:off x="366576" y="3704331"/>
            <a:ext cx="797013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Chamados  &gt; </a:t>
            </a:r>
          </a:p>
        </p:txBody>
      </p:sp>
      <p:sp>
        <p:nvSpPr>
          <p:cNvPr id="675" name="CaixaDeTexto 674">
            <a:extLst>
              <a:ext uri="{FF2B5EF4-FFF2-40B4-BE49-F238E27FC236}">
                <a16:creationId xmlns:a16="http://schemas.microsoft.com/office/drawing/2014/main" id="{DC049894-62F2-4EDF-BC9A-EA91ABDE292B}"/>
              </a:ext>
            </a:extLst>
          </p:cNvPr>
          <p:cNvSpPr txBox="1"/>
          <p:nvPr/>
        </p:nvSpPr>
        <p:spPr>
          <a:xfrm>
            <a:off x="369525" y="4798221"/>
            <a:ext cx="792205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Dashboard  &gt;</a:t>
            </a:r>
          </a:p>
        </p:txBody>
      </p:sp>
      <p:sp>
        <p:nvSpPr>
          <p:cNvPr id="676" name="CaixaDeTexto 675">
            <a:extLst>
              <a:ext uri="{FF2B5EF4-FFF2-40B4-BE49-F238E27FC236}">
                <a16:creationId xmlns:a16="http://schemas.microsoft.com/office/drawing/2014/main" id="{251A16FE-D052-4FDE-A68F-08CC7A62B11E}"/>
              </a:ext>
            </a:extLst>
          </p:cNvPr>
          <p:cNvSpPr txBox="1"/>
          <p:nvPr/>
        </p:nvSpPr>
        <p:spPr>
          <a:xfrm>
            <a:off x="368893" y="4985694"/>
            <a:ext cx="771365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Chamados  &gt;</a:t>
            </a:r>
          </a:p>
        </p:txBody>
      </p:sp>
      <p:sp>
        <p:nvSpPr>
          <p:cNvPr id="677" name="CaixaDeTexto 676">
            <a:extLst>
              <a:ext uri="{FF2B5EF4-FFF2-40B4-BE49-F238E27FC236}">
                <a16:creationId xmlns:a16="http://schemas.microsoft.com/office/drawing/2014/main" id="{8E8C6780-8484-4851-B225-30C67A7FB997}"/>
              </a:ext>
            </a:extLst>
          </p:cNvPr>
          <p:cNvSpPr txBox="1"/>
          <p:nvPr/>
        </p:nvSpPr>
        <p:spPr>
          <a:xfrm>
            <a:off x="369524" y="5203558"/>
            <a:ext cx="500458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Logout</a:t>
            </a:r>
          </a:p>
        </p:txBody>
      </p:sp>
      <p:cxnSp>
        <p:nvCxnSpPr>
          <p:cNvPr id="678" name="Conector reto 677">
            <a:extLst>
              <a:ext uri="{FF2B5EF4-FFF2-40B4-BE49-F238E27FC236}">
                <a16:creationId xmlns:a16="http://schemas.microsoft.com/office/drawing/2014/main" id="{D2A79F95-DEDB-4331-82C4-8B9DBE5C56F5}"/>
              </a:ext>
            </a:extLst>
          </p:cNvPr>
          <p:cNvCxnSpPr>
            <a:cxnSpLocks/>
          </p:cNvCxnSpPr>
          <p:nvPr/>
        </p:nvCxnSpPr>
        <p:spPr>
          <a:xfrm>
            <a:off x="500928" y="3916215"/>
            <a:ext cx="6992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9" name="Conector reto 678">
            <a:extLst>
              <a:ext uri="{FF2B5EF4-FFF2-40B4-BE49-F238E27FC236}">
                <a16:creationId xmlns:a16="http://schemas.microsoft.com/office/drawing/2014/main" id="{88DBC5BD-64EA-47E6-9924-8D932AC9B6A2}"/>
              </a:ext>
            </a:extLst>
          </p:cNvPr>
          <p:cNvCxnSpPr>
            <a:cxnSpLocks/>
          </p:cNvCxnSpPr>
          <p:nvPr/>
        </p:nvCxnSpPr>
        <p:spPr>
          <a:xfrm>
            <a:off x="506245" y="4252768"/>
            <a:ext cx="6992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0" name="Conector reto 679">
            <a:extLst>
              <a:ext uri="{FF2B5EF4-FFF2-40B4-BE49-F238E27FC236}">
                <a16:creationId xmlns:a16="http://schemas.microsoft.com/office/drawing/2014/main" id="{3543D3DB-CFE8-4601-BDEE-74545FE95739}"/>
              </a:ext>
            </a:extLst>
          </p:cNvPr>
          <p:cNvCxnSpPr>
            <a:cxnSpLocks/>
          </p:cNvCxnSpPr>
          <p:nvPr/>
        </p:nvCxnSpPr>
        <p:spPr>
          <a:xfrm>
            <a:off x="500926" y="5004709"/>
            <a:ext cx="6992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1" name="Conector reto 680">
            <a:extLst>
              <a:ext uri="{FF2B5EF4-FFF2-40B4-BE49-F238E27FC236}">
                <a16:creationId xmlns:a16="http://schemas.microsoft.com/office/drawing/2014/main" id="{A8385827-3CF6-402B-86A0-DFD2074DC99E}"/>
              </a:ext>
            </a:extLst>
          </p:cNvPr>
          <p:cNvCxnSpPr>
            <a:cxnSpLocks/>
          </p:cNvCxnSpPr>
          <p:nvPr/>
        </p:nvCxnSpPr>
        <p:spPr>
          <a:xfrm>
            <a:off x="500925" y="5200134"/>
            <a:ext cx="6992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2" name="CaixaDeTexto 681">
            <a:extLst>
              <a:ext uri="{FF2B5EF4-FFF2-40B4-BE49-F238E27FC236}">
                <a16:creationId xmlns:a16="http://schemas.microsoft.com/office/drawing/2014/main" id="{8E9E22E6-2542-483A-B756-64763020EDBD}"/>
              </a:ext>
            </a:extLst>
          </p:cNvPr>
          <p:cNvSpPr txBox="1"/>
          <p:nvPr/>
        </p:nvSpPr>
        <p:spPr>
          <a:xfrm rot="5400000">
            <a:off x="721510" y="3490081"/>
            <a:ext cx="141879" cy="24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8" b="1" dirty="0"/>
              <a:t>&gt;</a:t>
            </a:r>
          </a:p>
        </p:txBody>
      </p:sp>
      <p:cxnSp>
        <p:nvCxnSpPr>
          <p:cNvPr id="683" name="Conector reto 682">
            <a:extLst>
              <a:ext uri="{FF2B5EF4-FFF2-40B4-BE49-F238E27FC236}">
                <a16:creationId xmlns:a16="http://schemas.microsoft.com/office/drawing/2014/main" id="{04A99562-C841-448C-A05F-ED91D8D683FB}"/>
              </a:ext>
            </a:extLst>
          </p:cNvPr>
          <p:cNvCxnSpPr>
            <a:cxnSpLocks/>
          </p:cNvCxnSpPr>
          <p:nvPr/>
        </p:nvCxnSpPr>
        <p:spPr>
          <a:xfrm>
            <a:off x="581422" y="4413190"/>
            <a:ext cx="618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4" name="Conector reto 683">
            <a:extLst>
              <a:ext uri="{FF2B5EF4-FFF2-40B4-BE49-F238E27FC236}">
                <a16:creationId xmlns:a16="http://schemas.microsoft.com/office/drawing/2014/main" id="{E918D11B-76C4-45A4-8C16-C4CA0A824132}"/>
              </a:ext>
            </a:extLst>
          </p:cNvPr>
          <p:cNvCxnSpPr>
            <a:cxnSpLocks/>
          </p:cNvCxnSpPr>
          <p:nvPr/>
        </p:nvCxnSpPr>
        <p:spPr>
          <a:xfrm>
            <a:off x="581422" y="4559476"/>
            <a:ext cx="618722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5" name="Elipse 684">
            <a:extLst>
              <a:ext uri="{FF2B5EF4-FFF2-40B4-BE49-F238E27FC236}">
                <a16:creationId xmlns:a16="http://schemas.microsoft.com/office/drawing/2014/main" id="{4D991B2A-28B2-492C-8034-777A846DA9DA}"/>
              </a:ext>
            </a:extLst>
          </p:cNvPr>
          <p:cNvSpPr/>
          <p:nvPr/>
        </p:nvSpPr>
        <p:spPr>
          <a:xfrm>
            <a:off x="1255656" y="4666623"/>
            <a:ext cx="65827" cy="6582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592"/>
          </a:p>
        </p:txBody>
      </p:sp>
      <p:sp>
        <p:nvSpPr>
          <p:cNvPr id="686" name="Retângulo: Cantos Arredondados 685">
            <a:extLst>
              <a:ext uri="{FF2B5EF4-FFF2-40B4-BE49-F238E27FC236}">
                <a16:creationId xmlns:a16="http://schemas.microsoft.com/office/drawing/2014/main" id="{DD78D7A2-50AC-4F5D-A7B5-9187D4C6593F}"/>
              </a:ext>
            </a:extLst>
          </p:cNvPr>
          <p:cNvSpPr/>
          <p:nvPr/>
        </p:nvSpPr>
        <p:spPr>
          <a:xfrm>
            <a:off x="1618266" y="3518547"/>
            <a:ext cx="835310" cy="154095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687" name="CaixaDeTexto 686">
            <a:extLst>
              <a:ext uri="{FF2B5EF4-FFF2-40B4-BE49-F238E27FC236}">
                <a16:creationId xmlns:a16="http://schemas.microsoft.com/office/drawing/2014/main" id="{5ECEA4C7-1D5C-4659-9311-A88032201DFF}"/>
              </a:ext>
            </a:extLst>
          </p:cNvPr>
          <p:cNvSpPr txBox="1"/>
          <p:nvPr/>
        </p:nvSpPr>
        <p:spPr>
          <a:xfrm>
            <a:off x="2104797" y="3043764"/>
            <a:ext cx="1013419" cy="225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64" b="1" dirty="0"/>
              <a:t>LOCAIS OSCIOSOS</a:t>
            </a:r>
          </a:p>
        </p:txBody>
      </p:sp>
      <p:sp>
        <p:nvSpPr>
          <p:cNvPr id="688" name="Retângulo: Cantos Arredondados 687">
            <a:extLst>
              <a:ext uri="{FF2B5EF4-FFF2-40B4-BE49-F238E27FC236}">
                <a16:creationId xmlns:a16="http://schemas.microsoft.com/office/drawing/2014/main" id="{607568DF-5434-4316-8AAC-0CE0FC042C3E}"/>
              </a:ext>
            </a:extLst>
          </p:cNvPr>
          <p:cNvSpPr/>
          <p:nvPr/>
        </p:nvSpPr>
        <p:spPr>
          <a:xfrm flipV="1">
            <a:off x="1653232" y="3467447"/>
            <a:ext cx="337880" cy="658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689" name="CaixaDeTexto 688">
            <a:extLst>
              <a:ext uri="{FF2B5EF4-FFF2-40B4-BE49-F238E27FC236}">
                <a16:creationId xmlns:a16="http://schemas.microsoft.com/office/drawing/2014/main" id="{6DF78D1E-7478-4800-91AA-32A37711264B}"/>
              </a:ext>
            </a:extLst>
          </p:cNvPr>
          <p:cNvSpPr txBox="1"/>
          <p:nvPr/>
        </p:nvSpPr>
        <p:spPr>
          <a:xfrm>
            <a:off x="1532206" y="3393346"/>
            <a:ext cx="572591" cy="1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76" b="1" dirty="0"/>
              <a:t>Endereço:</a:t>
            </a:r>
          </a:p>
        </p:txBody>
      </p:sp>
      <p:sp>
        <p:nvSpPr>
          <p:cNvPr id="690" name="Retângulo: Cantos Arredondados 689">
            <a:extLst>
              <a:ext uri="{FF2B5EF4-FFF2-40B4-BE49-F238E27FC236}">
                <a16:creationId xmlns:a16="http://schemas.microsoft.com/office/drawing/2014/main" id="{36A9A5D9-A4E8-4EAB-A739-11A0A4C993FC}"/>
              </a:ext>
            </a:extLst>
          </p:cNvPr>
          <p:cNvSpPr/>
          <p:nvPr/>
        </p:nvSpPr>
        <p:spPr>
          <a:xfrm flipV="1">
            <a:off x="1653232" y="3724905"/>
            <a:ext cx="337880" cy="658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691" name="Retângulo: Cantos Arredondados 690">
            <a:extLst>
              <a:ext uri="{FF2B5EF4-FFF2-40B4-BE49-F238E27FC236}">
                <a16:creationId xmlns:a16="http://schemas.microsoft.com/office/drawing/2014/main" id="{1D75F3A2-E26E-44FA-8ABD-E811ABE8D0EE}"/>
              </a:ext>
            </a:extLst>
          </p:cNvPr>
          <p:cNvSpPr/>
          <p:nvPr/>
        </p:nvSpPr>
        <p:spPr>
          <a:xfrm>
            <a:off x="1618263" y="4144197"/>
            <a:ext cx="644938" cy="136215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692" name="Retângulo: Cantos Arredondados 691">
            <a:extLst>
              <a:ext uri="{FF2B5EF4-FFF2-40B4-BE49-F238E27FC236}">
                <a16:creationId xmlns:a16="http://schemas.microsoft.com/office/drawing/2014/main" id="{B0820FFD-04BA-4BEE-B1CD-5C47D4071E22}"/>
              </a:ext>
            </a:extLst>
          </p:cNvPr>
          <p:cNvSpPr/>
          <p:nvPr/>
        </p:nvSpPr>
        <p:spPr>
          <a:xfrm flipV="1">
            <a:off x="1643917" y="4091892"/>
            <a:ext cx="458955" cy="658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693" name="CaixaDeTexto 692">
            <a:extLst>
              <a:ext uri="{FF2B5EF4-FFF2-40B4-BE49-F238E27FC236}">
                <a16:creationId xmlns:a16="http://schemas.microsoft.com/office/drawing/2014/main" id="{E14A0360-5C36-4AE6-8B03-DB1C88155C05}"/>
              </a:ext>
            </a:extLst>
          </p:cNvPr>
          <p:cNvSpPr txBox="1"/>
          <p:nvPr/>
        </p:nvSpPr>
        <p:spPr>
          <a:xfrm>
            <a:off x="1526319" y="4021204"/>
            <a:ext cx="724436" cy="1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" b="1"/>
            </a:lvl1pPr>
          </a:lstStyle>
          <a:p>
            <a:r>
              <a:rPr lang="pt-BR" sz="576" dirty="0"/>
              <a:t>Hora da volta:</a:t>
            </a:r>
          </a:p>
        </p:txBody>
      </p:sp>
      <p:sp>
        <p:nvSpPr>
          <p:cNvPr id="694" name="Retângulo: Cantos Arredondados 693">
            <a:extLst>
              <a:ext uri="{FF2B5EF4-FFF2-40B4-BE49-F238E27FC236}">
                <a16:creationId xmlns:a16="http://schemas.microsoft.com/office/drawing/2014/main" id="{02C82D2E-24B0-4739-8BFB-2E0644C0797B}"/>
              </a:ext>
            </a:extLst>
          </p:cNvPr>
          <p:cNvSpPr/>
          <p:nvPr/>
        </p:nvSpPr>
        <p:spPr>
          <a:xfrm>
            <a:off x="2647711" y="4466185"/>
            <a:ext cx="461992" cy="204112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720" dirty="0"/>
          </a:p>
        </p:txBody>
      </p:sp>
      <p:sp>
        <p:nvSpPr>
          <p:cNvPr id="695" name="CaixaDeTexto 694">
            <a:extLst>
              <a:ext uri="{FF2B5EF4-FFF2-40B4-BE49-F238E27FC236}">
                <a16:creationId xmlns:a16="http://schemas.microsoft.com/office/drawing/2014/main" id="{6FBBA4CA-DCD8-4A7B-A652-A214C3C08BF6}"/>
              </a:ext>
            </a:extLst>
          </p:cNvPr>
          <p:cNvSpPr txBox="1"/>
          <p:nvPr/>
        </p:nvSpPr>
        <p:spPr>
          <a:xfrm>
            <a:off x="2568589" y="4404155"/>
            <a:ext cx="729799" cy="269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2" dirty="0"/>
              <a:t>Salvar</a:t>
            </a:r>
          </a:p>
        </p:txBody>
      </p:sp>
      <p:sp>
        <p:nvSpPr>
          <p:cNvPr id="696" name="CaixaDeTexto 695">
            <a:extLst>
              <a:ext uri="{FF2B5EF4-FFF2-40B4-BE49-F238E27FC236}">
                <a16:creationId xmlns:a16="http://schemas.microsoft.com/office/drawing/2014/main" id="{4A290E9A-D27D-4114-A160-2604C5E377FF}"/>
              </a:ext>
            </a:extLst>
          </p:cNvPr>
          <p:cNvSpPr txBox="1"/>
          <p:nvPr/>
        </p:nvSpPr>
        <p:spPr>
          <a:xfrm>
            <a:off x="460220" y="4213004"/>
            <a:ext cx="665544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" dirty="0"/>
              <a:t>Processos</a:t>
            </a:r>
          </a:p>
        </p:txBody>
      </p:sp>
      <p:sp>
        <p:nvSpPr>
          <p:cNvPr id="697" name="CaixaDeTexto 696">
            <a:extLst>
              <a:ext uri="{FF2B5EF4-FFF2-40B4-BE49-F238E27FC236}">
                <a16:creationId xmlns:a16="http://schemas.microsoft.com/office/drawing/2014/main" id="{6157DC45-7BAB-45C6-9FE4-92FFCA9F19CE}"/>
              </a:ext>
            </a:extLst>
          </p:cNvPr>
          <p:cNvSpPr txBox="1"/>
          <p:nvPr/>
        </p:nvSpPr>
        <p:spPr>
          <a:xfrm>
            <a:off x="456868" y="4372917"/>
            <a:ext cx="872184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" dirty="0"/>
              <a:t>Controle de LED</a:t>
            </a:r>
          </a:p>
        </p:txBody>
      </p:sp>
      <p:cxnSp>
        <p:nvCxnSpPr>
          <p:cNvPr id="698" name="Conector reto 697">
            <a:extLst>
              <a:ext uri="{FF2B5EF4-FFF2-40B4-BE49-F238E27FC236}">
                <a16:creationId xmlns:a16="http://schemas.microsoft.com/office/drawing/2014/main" id="{A1F379D4-5F3F-4E64-96FB-ABE21D07D83A}"/>
              </a:ext>
            </a:extLst>
          </p:cNvPr>
          <p:cNvCxnSpPr>
            <a:cxnSpLocks/>
          </p:cNvCxnSpPr>
          <p:nvPr/>
        </p:nvCxnSpPr>
        <p:spPr>
          <a:xfrm>
            <a:off x="584779" y="4823664"/>
            <a:ext cx="61079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9" name="CaixaDeTexto 698">
            <a:extLst>
              <a:ext uri="{FF2B5EF4-FFF2-40B4-BE49-F238E27FC236}">
                <a16:creationId xmlns:a16="http://schemas.microsoft.com/office/drawing/2014/main" id="{30842553-C9E0-491E-96DF-0D53109C4724}"/>
              </a:ext>
            </a:extLst>
          </p:cNvPr>
          <p:cNvSpPr txBox="1"/>
          <p:nvPr/>
        </p:nvSpPr>
        <p:spPr>
          <a:xfrm>
            <a:off x="463048" y="4521339"/>
            <a:ext cx="872184" cy="203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" dirty="0"/>
              <a:t>Vida útil dos LED’s</a:t>
            </a:r>
          </a:p>
        </p:txBody>
      </p:sp>
      <p:sp>
        <p:nvSpPr>
          <p:cNvPr id="700" name="Retângulo: Cantos Arredondados 699">
            <a:extLst>
              <a:ext uri="{FF2B5EF4-FFF2-40B4-BE49-F238E27FC236}">
                <a16:creationId xmlns:a16="http://schemas.microsoft.com/office/drawing/2014/main" id="{C36C1C91-F352-4A0A-9330-39F9C7E4F0A2}"/>
              </a:ext>
            </a:extLst>
          </p:cNvPr>
          <p:cNvSpPr/>
          <p:nvPr/>
        </p:nvSpPr>
        <p:spPr>
          <a:xfrm>
            <a:off x="1623964" y="3823196"/>
            <a:ext cx="566400" cy="163497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701" name="Retângulo: Cantos Arredondados 700">
            <a:extLst>
              <a:ext uri="{FF2B5EF4-FFF2-40B4-BE49-F238E27FC236}">
                <a16:creationId xmlns:a16="http://schemas.microsoft.com/office/drawing/2014/main" id="{86B70E14-ADD8-43BE-AE3A-A9DF6C5F2690}"/>
              </a:ext>
            </a:extLst>
          </p:cNvPr>
          <p:cNvSpPr/>
          <p:nvPr/>
        </p:nvSpPr>
        <p:spPr>
          <a:xfrm flipV="1">
            <a:off x="2401951" y="3775881"/>
            <a:ext cx="344633" cy="658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702" name="Retângulo: Cantos Arredondados 701">
            <a:extLst>
              <a:ext uri="{FF2B5EF4-FFF2-40B4-BE49-F238E27FC236}">
                <a16:creationId xmlns:a16="http://schemas.microsoft.com/office/drawing/2014/main" id="{314188C0-C0CC-4A16-A931-8E0C5AD7A0F6}"/>
              </a:ext>
            </a:extLst>
          </p:cNvPr>
          <p:cNvSpPr/>
          <p:nvPr/>
        </p:nvSpPr>
        <p:spPr>
          <a:xfrm flipV="1">
            <a:off x="1677670" y="3774129"/>
            <a:ext cx="458019" cy="6582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512" dirty="0"/>
          </a:p>
        </p:txBody>
      </p:sp>
      <p:sp>
        <p:nvSpPr>
          <p:cNvPr id="703" name="CaixaDeTexto 702">
            <a:extLst>
              <a:ext uri="{FF2B5EF4-FFF2-40B4-BE49-F238E27FC236}">
                <a16:creationId xmlns:a16="http://schemas.microsoft.com/office/drawing/2014/main" id="{C98F6998-540B-469C-BDE8-C566EFA90A95}"/>
              </a:ext>
            </a:extLst>
          </p:cNvPr>
          <p:cNvSpPr txBox="1"/>
          <p:nvPr/>
        </p:nvSpPr>
        <p:spPr>
          <a:xfrm>
            <a:off x="1564129" y="3701645"/>
            <a:ext cx="968157" cy="180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400" b="1"/>
            </a:lvl1pPr>
          </a:lstStyle>
          <a:p>
            <a:r>
              <a:rPr lang="pt-BR" sz="576" dirty="0"/>
              <a:t>Hora de troca:</a:t>
            </a:r>
          </a:p>
        </p:txBody>
      </p:sp>
      <p:pic>
        <p:nvPicPr>
          <p:cNvPr id="704" name="Imagem 703">
            <a:extLst>
              <a:ext uri="{FF2B5EF4-FFF2-40B4-BE49-F238E27FC236}">
                <a16:creationId xmlns:a16="http://schemas.microsoft.com/office/drawing/2014/main" id="{426F3B04-F053-4D06-88D9-965536AB4D00}"/>
              </a:ext>
            </a:extLst>
          </p:cNvPr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791" b="89011" l="0" r="95949">
                        <a14:foregroundMark x1="12911" y1="32967" x2="12911" y2="32967"/>
                        <a14:foregroundMark x1="11139" y1="64835" x2="11139" y2="64835"/>
                        <a14:foregroundMark x1="19747" y1="65934" x2="19747" y2="65934"/>
                        <a14:foregroundMark x1="33165" y1="58242" x2="33165" y2="58242"/>
                        <a14:foregroundMark x1="38481" y1="49451" x2="38481" y2="49451"/>
                        <a14:foregroundMark x1="48101" y1="49451" x2="48101" y2="49451"/>
                        <a14:foregroundMark x1="52152" y1="36264" x2="52152" y2="36264"/>
                        <a14:foregroundMark x1="66835" y1="58242" x2="66835" y2="58242"/>
                        <a14:foregroundMark x1="71899" y1="50549" x2="71899" y2="50549"/>
                        <a14:foregroundMark x1="69873" y1="30769" x2="69873" y2="30769"/>
                        <a14:foregroundMark x1="83038" y1="48352" x2="83038" y2="48352"/>
                        <a14:foregroundMark x1="78228" y1="68132" x2="78228" y2="68132"/>
                        <a14:foregroundMark x1="87848" y1="64835" x2="87848" y2="64835"/>
                        <a14:foregroundMark x1="89873" y1="42857" x2="89873" y2="42857"/>
                        <a14:foregroundMark x1="21266" y1="49451" x2="21266" y2="49451"/>
                        <a14:foregroundMark x1="15443" y1="41758" x2="15443" y2="41758"/>
                        <a14:foregroundMark x1="22025" y1="32967" x2="22025" y2="32967"/>
                        <a14:foregroundMark x1="15190" y1="61538" x2="15190" y2="61538"/>
                        <a14:foregroundMark x1="50380" y1="49451" x2="50380" y2="49451"/>
                        <a14:foregroundMark x1="53418" y1="54945" x2="53418" y2="54945"/>
                        <a14:foregroundMark x1="51139" y1="69231" x2="51139" y2="69231"/>
                        <a14:backgroundMark x1="14430" y1="32967" x2="14430" y2="32967"/>
                        <a14:backgroundMark x1="81013" y1="51648" x2="81013" y2="5164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8880" y="3009292"/>
            <a:ext cx="1055046" cy="334034"/>
          </a:xfrm>
          <a:prstGeom prst="rect">
            <a:avLst/>
          </a:prstGeom>
        </p:spPr>
      </p:pic>
      <p:pic>
        <p:nvPicPr>
          <p:cNvPr id="113" name="Imagem 112">
            <a:extLst>
              <a:ext uri="{FF2B5EF4-FFF2-40B4-BE49-F238E27FC236}">
                <a16:creationId xmlns:a16="http://schemas.microsoft.com/office/drawing/2014/main" id="{2E27BE9D-B536-4196-ADE5-DA4B9DAFECF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645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31"/>
    </mc:Choice>
    <mc:Fallback xmlns="">
      <p:transition advTm="443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5D47E0F-C878-4CB6-9E5B-6AB388B4DD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  <p:sp>
        <p:nvSpPr>
          <p:cNvPr id="6" name="Google Shape;163;p29">
            <a:extLst>
              <a:ext uri="{FF2B5EF4-FFF2-40B4-BE49-F238E27FC236}">
                <a16:creationId xmlns:a16="http://schemas.microsoft.com/office/drawing/2014/main" id="{B7935DBF-3039-4090-B068-D95B67DCD953}"/>
              </a:ext>
            </a:extLst>
          </p:cNvPr>
          <p:cNvSpPr/>
          <p:nvPr/>
        </p:nvSpPr>
        <p:spPr>
          <a:xfrm>
            <a:off x="0" y="1420238"/>
            <a:ext cx="18288000" cy="8865174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-666903"/>
            <a:ext cx="3304008" cy="1925751"/>
          </a:xfrm>
        </p:spPr>
        <p:txBody>
          <a:bodyPr>
            <a:normAutofit/>
          </a:bodyPr>
          <a:lstStyle/>
          <a:p>
            <a:r>
              <a:rPr kumimoji="1" lang="en-US" altLang="ja-JP" sz="9000" dirty="0">
                <a:latin typeface="Gill Sans MT" panose="020B0502020104020203" pitchFamily="34" charset="0"/>
              </a:rPr>
              <a:t>BPMN</a:t>
            </a:r>
            <a:endParaRPr kumimoji="1" lang="ja-JP" altLang="en-US" sz="9000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983077-4D16-49B1-BEFC-901E267BB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57" y="1570071"/>
            <a:ext cx="17840933" cy="853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053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31"/>
    </mc:Choice>
    <mc:Fallback xmlns="">
      <p:transition advTm="443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A35D302C-E7F9-46A0-9B40-09E498C393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  <p:sp>
        <p:nvSpPr>
          <p:cNvPr id="7" name="Google Shape;163;p29">
            <a:extLst>
              <a:ext uri="{FF2B5EF4-FFF2-40B4-BE49-F238E27FC236}">
                <a16:creationId xmlns:a16="http://schemas.microsoft.com/office/drawing/2014/main" id="{2295DDAD-E7A1-4D7A-BEFB-0C1BF8A741F6}"/>
              </a:ext>
            </a:extLst>
          </p:cNvPr>
          <p:cNvSpPr/>
          <p:nvPr/>
        </p:nvSpPr>
        <p:spPr>
          <a:xfrm>
            <a:off x="0" y="1037764"/>
            <a:ext cx="18287999" cy="871527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0" y="-666903"/>
            <a:ext cx="3304008" cy="1925751"/>
          </a:xfrm>
        </p:spPr>
        <p:txBody>
          <a:bodyPr>
            <a:normAutofit/>
          </a:bodyPr>
          <a:lstStyle/>
          <a:p>
            <a:r>
              <a:rPr kumimoji="1" lang="en-US" altLang="ja-JP" sz="9000" dirty="0">
                <a:latin typeface="Gill Sans MT" panose="020B0502020104020203" pitchFamily="34" charset="0"/>
              </a:rPr>
              <a:t>BPMN</a:t>
            </a:r>
            <a:endParaRPr kumimoji="1" lang="ja-JP" altLang="en-US" sz="9000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5D42827-7A3F-4358-BDB3-298016EF4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09" y="1258847"/>
            <a:ext cx="17859982" cy="835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21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31"/>
    </mc:Choice>
    <mc:Fallback xmlns="">
      <p:transition advTm="443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3;p29">
            <a:extLst>
              <a:ext uri="{FF2B5EF4-FFF2-40B4-BE49-F238E27FC236}">
                <a16:creationId xmlns:a16="http://schemas.microsoft.com/office/drawing/2014/main" id="{F0C59BE2-CB94-49A8-A717-2B538256EB7B}"/>
              </a:ext>
            </a:extLst>
          </p:cNvPr>
          <p:cNvSpPr/>
          <p:nvPr/>
        </p:nvSpPr>
        <p:spPr>
          <a:xfrm>
            <a:off x="5606195" y="1018309"/>
            <a:ext cx="9834695" cy="8889507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1789889" y="0"/>
            <a:ext cx="6867728" cy="1925751"/>
          </a:xfrm>
        </p:spPr>
        <p:txBody>
          <a:bodyPr>
            <a:normAutofit/>
          </a:bodyPr>
          <a:lstStyle/>
          <a:p>
            <a:r>
              <a:rPr kumimoji="1" lang="en-US" altLang="ja-JP" sz="7500" dirty="0">
                <a:solidFill>
                  <a:srgbClr val="0070C0"/>
                </a:solidFill>
                <a:latin typeface="Gill Sans MT" panose="020B0502020104020203" pitchFamily="34" charset="0"/>
              </a:rPr>
              <a:t>BANCO DE DADOS </a:t>
            </a:r>
            <a:endParaRPr kumimoji="1" lang="ja-JP" altLang="en-US" sz="7500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8E04922-10CD-4279-9616-AD7E195F8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7565" y="1238093"/>
            <a:ext cx="9392265" cy="8514083"/>
          </a:xfrm>
          <a:prstGeom prst="rect">
            <a:avLst/>
          </a:prstGeom>
        </p:spPr>
      </p:pic>
      <p:sp>
        <p:nvSpPr>
          <p:cNvPr id="13" name="Title 7">
            <a:extLst>
              <a:ext uri="{FF2B5EF4-FFF2-40B4-BE49-F238E27FC236}">
                <a16:creationId xmlns:a16="http://schemas.microsoft.com/office/drawing/2014/main" id="{B2A95C16-D440-4549-8F81-E3308E80FDAA}"/>
              </a:ext>
            </a:extLst>
          </p:cNvPr>
          <p:cNvSpPr txBox="1">
            <a:spLocks/>
          </p:cNvSpPr>
          <p:nvPr/>
        </p:nvSpPr>
        <p:spPr>
          <a:xfrm>
            <a:off x="4405156" y="-726894"/>
            <a:ext cx="6867728" cy="19257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r>
              <a:rPr kumimoji="1" lang="en-US" altLang="ja-JP" sz="7500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ja-JP" sz="3000" dirty="0" err="1">
                <a:latin typeface="Gill Sans MT" panose="020B0502020104020203" pitchFamily="34" charset="0"/>
              </a:rPr>
              <a:t>Modelo</a:t>
            </a:r>
            <a:r>
              <a:rPr kumimoji="1" lang="en-US" altLang="ja-JP" sz="3000" dirty="0">
                <a:latin typeface="Gill Sans MT" panose="020B0502020104020203" pitchFamily="34" charset="0"/>
              </a:rPr>
              <a:t> </a:t>
            </a:r>
            <a:r>
              <a:rPr kumimoji="1" lang="en-US" altLang="ja-JP" sz="3000" dirty="0" err="1">
                <a:latin typeface="Gill Sans MT" panose="020B0502020104020203" pitchFamily="34" charset="0"/>
              </a:rPr>
              <a:t>Físico</a:t>
            </a:r>
            <a:r>
              <a:rPr kumimoji="1" lang="en-US" altLang="ja-JP" sz="3000" dirty="0">
                <a:latin typeface="Gill Sans MT" panose="020B0502020104020203" pitchFamily="34" charset="0"/>
              </a:rPr>
              <a:t> </a:t>
            </a:r>
            <a:endParaRPr kumimoji="1" lang="ja-JP" altLang="en-US" sz="3000" dirty="0">
              <a:latin typeface="Gill Sans MT" panose="020B05020201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D9FF76E-1FC2-468B-ACA5-F7CE2A5094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21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31"/>
    </mc:Choice>
    <mc:Fallback xmlns="">
      <p:transition advTm="443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25"/>
          </p:nvPr>
        </p:nvSpPr>
        <p:spPr>
          <a:xfrm>
            <a:off x="9342783" y="7363990"/>
            <a:ext cx="8534400" cy="627071"/>
          </a:xfrm>
        </p:spPr>
        <p:txBody>
          <a:bodyPr>
            <a:normAutofit/>
          </a:bodyPr>
          <a:lstStyle/>
          <a:p>
            <a:pPr>
              <a:buClr>
                <a:srgbClr val="0070C0"/>
              </a:buClr>
            </a:pPr>
            <a:r>
              <a:rPr kumimoji="1" lang="en-US" altLang="ja-JP" sz="2500" dirty="0">
                <a:latin typeface="Gill Sans MT" panose="020B0502020104020203" pitchFamily="34" charset="0"/>
              </a:rPr>
              <a:t> SOLUÇÕES EM TECNOLOGIA DA INFORMAÇÃO! </a:t>
            </a:r>
            <a:endParaRPr kumimoji="1" lang="ja-JP" altLang="en-US" sz="2500" dirty="0">
              <a:latin typeface="Gill Sans MT" panose="020B0502020104020203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latin typeface="Gill Sans MT" panose="020B0502020104020203" pitchFamily="34" charset="0"/>
              </a:rPr>
              <a:t>CRAS</a:t>
            </a:r>
            <a:br>
              <a:rPr kumimoji="1" lang="en-US" altLang="ja-JP" dirty="0">
                <a:latin typeface="Gill Sans MT" panose="020B0502020104020203" pitchFamily="34" charset="0"/>
              </a:rPr>
            </a:br>
            <a:r>
              <a:rPr kumimoji="1" lang="en-US" altLang="ja-JP" dirty="0">
                <a:solidFill>
                  <a:srgbClr val="0070C0"/>
                </a:solidFill>
                <a:latin typeface="Gill Sans MT" panose="020B0502020104020203" pitchFamily="34" charset="0"/>
              </a:rPr>
              <a:t>ARC</a:t>
            </a:r>
            <a:endParaRPr kumimoji="1" lang="ja-JP" altLang="en-US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FECA9A12-35D9-48AC-AA00-683F6AA58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9600" y1="35800" x2="29600" y2="35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2783" y="-461603"/>
            <a:ext cx="7871609" cy="782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4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301">
        <p14:flip dir="r"/>
      </p:transition>
    </mc:Choice>
    <mc:Fallback xmlns="">
      <p:transition spd="slow" advTm="5301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94FE552D-6643-41FD-BC91-171963918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  <p:sp>
        <p:nvSpPr>
          <p:cNvPr id="7" name="Google Shape;163;p29">
            <a:extLst>
              <a:ext uri="{FF2B5EF4-FFF2-40B4-BE49-F238E27FC236}">
                <a16:creationId xmlns:a16="http://schemas.microsoft.com/office/drawing/2014/main" id="{D371D3B9-C5A4-434C-9F22-B3EE1AAE21CC}"/>
              </a:ext>
            </a:extLst>
          </p:cNvPr>
          <p:cNvSpPr/>
          <p:nvPr/>
        </p:nvSpPr>
        <p:spPr>
          <a:xfrm>
            <a:off x="1080655" y="1972573"/>
            <a:ext cx="15399327" cy="7815663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1789889" y="0"/>
            <a:ext cx="6867728" cy="1925751"/>
          </a:xfrm>
        </p:spPr>
        <p:txBody>
          <a:bodyPr>
            <a:normAutofit/>
          </a:bodyPr>
          <a:lstStyle/>
          <a:p>
            <a:r>
              <a:rPr kumimoji="1" lang="en-US" altLang="ja-JP" sz="7500" dirty="0">
                <a:solidFill>
                  <a:srgbClr val="0070C0"/>
                </a:solidFill>
                <a:latin typeface="Gill Sans MT" panose="020B0502020104020203" pitchFamily="34" charset="0"/>
              </a:rPr>
              <a:t>BANCO DE DADOS </a:t>
            </a:r>
            <a:endParaRPr kumimoji="1" lang="ja-JP" altLang="en-US" sz="7500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784CFA5-44FB-4EF0-9210-F607FDBBC8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050" y="2120629"/>
            <a:ext cx="15000051" cy="7513386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5F1BEA5E-5782-4816-80E6-4BE519662922}"/>
              </a:ext>
            </a:extLst>
          </p:cNvPr>
          <p:cNvSpPr txBox="1">
            <a:spLocks/>
          </p:cNvSpPr>
          <p:nvPr/>
        </p:nvSpPr>
        <p:spPr>
          <a:xfrm>
            <a:off x="3626943" y="-46822"/>
            <a:ext cx="6867728" cy="192575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r>
              <a:rPr kumimoji="1" lang="en-US" altLang="ja-JP" sz="7500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ja-JP" sz="3000" dirty="0" err="1">
                <a:latin typeface="Gill Sans MT" panose="020B0502020104020203" pitchFamily="34" charset="0"/>
              </a:rPr>
              <a:t>Modelo</a:t>
            </a:r>
            <a:r>
              <a:rPr kumimoji="1" lang="en-US" altLang="ja-JP" sz="3000" dirty="0">
                <a:latin typeface="Gill Sans MT" panose="020B0502020104020203" pitchFamily="34" charset="0"/>
              </a:rPr>
              <a:t> </a:t>
            </a:r>
            <a:r>
              <a:rPr kumimoji="1" lang="en-US" altLang="ja-JP" sz="3000" dirty="0" err="1">
                <a:latin typeface="Gill Sans MT" panose="020B0502020104020203" pitchFamily="34" charset="0"/>
              </a:rPr>
              <a:t>Conceitual</a:t>
            </a:r>
            <a:r>
              <a:rPr kumimoji="1" lang="en-US" altLang="ja-JP" sz="3000" dirty="0">
                <a:latin typeface="Gill Sans MT" panose="020B0502020104020203" pitchFamily="34" charset="0"/>
              </a:rPr>
              <a:t> </a:t>
            </a:r>
            <a:endParaRPr kumimoji="1" lang="ja-JP" altLang="en-US" sz="3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979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31"/>
    </mc:Choice>
    <mc:Fallback xmlns="">
      <p:transition advTm="443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D26F2CE3-6E68-4803-A7BA-3CD4359008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  <p:sp>
        <p:nvSpPr>
          <p:cNvPr id="7" name="Google Shape;163;p29">
            <a:extLst>
              <a:ext uri="{FF2B5EF4-FFF2-40B4-BE49-F238E27FC236}">
                <a16:creationId xmlns:a16="http://schemas.microsoft.com/office/drawing/2014/main" id="{70C189FA-5CA3-406C-A735-419853E65EF2}"/>
              </a:ext>
            </a:extLst>
          </p:cNvPr>
          <p:cNvSpPr/>
          <p:nvPr/>
        </p:nvSpPr>
        <p:spPr>
          <a:xfrm>
            <a:off x="5606195" y="710029"/>
            <a:ext cx="10811441" cy="8991779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1789889" y="0"/>
            <a:ext cx="6867728" cy="1925751"/>
          </a:xfrm>
        </p:spPr>
        <p:txBody>
          <a:bodyPr>
            <a:normAutofit/>
          </a:bodyPr>
          <a:lstStyle/>
          <a:p>
            <a:r>
              <a:rPr kumimoji="1" lang="en-US" altLang="ja-JP" sz="7500" dirty="0">
                <a:solidFill>
                  <a:srgbClr val="0070C0"/>
                </a:solidFill>
                <a:latin typeface="Gill Sans MT" panose="020B0502020104020203" pitchFamily="34" charset="0"/>
              </a:rPr>
              <a:t>BANCO DE DADOS </a:t>
            </a:r>
            <a:endParaRPr kumimoji="1" lang="ja-JP" altLang="en-US" sz="7500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8DDD45-E152-4778-B5D0-0E70986B2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7685" y="923965"/>
            <a:ext cx="10428050" cy="8651419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F95F375C-3AF4-4518-99A7-38F31F9C91D8}"/>
              </a:ext>
            </a:extLst>
          </p:cNvPr>
          <p:cNvSpPr txBox="1">
            <a:spLocks/>
          </p:cNvSpPr>
          <p:nvPr/>
        </p:nvSpPr>
        <p:spPr>
          <a:xfrm>
            <a:off x="8988358" y="69926"/>
            <a:ext cx="2984918" cy="7276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r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Roboto Bold" pitchFamily="2" charset="0"/>
                <a:ea typeface="+mj-ea"/>
                <a:cs typeface="+mj-cs"/>
              </a:defRPr>
            </a:lvl1pPr>
          </a:lstStyle>
          <a:p>
            <a:r>
              <a:rPr kumimoji="1" lang="en-US" altLang="ja-JP" sz="7500" dirty="0">
                <a:solidFill>
                  <a:srgbClr val="0070C0"/>
                </a:solidFill>
                <a:latin typeface="Gill Sans MT" panose="020B0502020104020203" pitchFamily="34" charset="0"/>
              </a:rPr>
              <a:t> </a:t>
            </a:r>
            <a:r>
              <a:rPr kumimoji="1" lang="en-US" altLang="ja-JP" sz="3000" dirty="0" err="1">
                <a:latin typeface="Gill Sans MT" panose="020B0502020104020203" pitchFamily="34" charset="0"/>
              </a:rPr>
              <a:t>Modelo</a:t>
            </a:r>
            <a:r>
              <a:rPr kumimoji="1" lang="en-US" altLang="ja-JP" sz="3000" dirty="0">
                <a:latin typeface="Gill Sans MT" panose="020B0502020104020203" pitchFamily="34" charset="0"/>
              </a:rPr>
              <a:t> </a:t>
            </a:r>
            <a:r>
              <a:rPr kumimoji="1" lang="en-US" altLang="ja-JP" sz="3000" dirty="0" err="1">
                <a:latin typeface="Gill Sans MT" panose="020B0502020104020203" pitchFamily="34" charset="0"/>
              </a:rPr>
              <a:t>Lógico</a:t>
            </a:r>
            <a:r>
              <a:rPr kumimoji="1" lang="en-US" altLang="ja-JP" sz="3000" dirty="0">
                <a:latin typeface="Gill Sans MT" panose="020B0502020104020203" pitchFamily="34" charset="0"/>
              </a:rPr>
              <a:t> </a:t>
            </a:r>
            <a:endParaRPr kumimoji="1" lang="ja-JP" altLang="en-US" sz="3000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600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31"/>
    </mc:Choice>
    <mc:Fallback xmlns="">
      <p:transition advTm="443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9D4240AA-3B5B-48DA-B665-765476F8F0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  <p:sp>
        <p:nvSpPr>
          <p:cNvPr id="5" name="Google Shape;163;p29">
            <a:extLst>
              <a:ext uri="{FF2B5EF4-FFF2-40B4-BE49-F238E27FC236}">
                <a16:creationId xmlns:a16="http://schemas.microsoft.com/office/drawing/2014/main" id="{AB571517-0EA1-47D1-9FEC-04E7983A517D}"/>
              </a:ext>
            </a:extLst>
          </p:cNvPr>
          <p:cNvSpPr/>
          <p:nvPr/>
        </p:nvSpPr>
        <p:spPr>
          <a:xfrm>
            <a:off x="5953328" y="136187"/>
            <a:ext cx="12120663" cy="10000034"/>
          </a:xfrm>
          <a:prstGeom prst="rect">
            <a:avLst/>
          </a:prstGeom>
          <a:solidFill>
            <a:srgbClr val="00B2FF">
              <a:alpha val="73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1144803" y="-223573"/>
            <a:ext cx="6867728" cy="1925751"/>
          </a:xfrm>
        </p:spPr>
        <p:txBody>
          <a:bodyPr>
            <a:normAutofit/>
          </a:bodyPr>
          <a:lstStyle/>
          <a:p>
            <a:r>
              <a:rPr kumimoji="1" lang="en-US" altLang="ja-JP" sz="6500" dirty="0">
                <a:solidFill>
                  <a:srgbClr val="0070C0"/>
                </a:solidFill>
                <a:latin typeface="Gill Sans MT" panose="020B0502020104020203" pitchFamily="34" charset="0"/>
              </a:rPr>
              <a:t>DIAGRAMA DE CLASSES </a:t>
            </a:r>
            <a:endParaRPr kumimoji="1" lang="ja-JP" altLang="en-US" sz="6500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74B7F9-CEC0-4E07-98A1-33AA7200A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092" y="264240"/>
            <a:ext cx="11821134" cy="975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82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31"/>
    </mc:Choice>
    <mc:Fallback xmlns="">
      <p:transition advTm="443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856035" y="0"/>
            <a:ext cx="9630383" cy="1925751"/>
          </a:xfrm>
        </p:spPr>
        <p:txBody>
          <a:bodyPr>
            <a:normAutofit/>
          </a:bodyPr>
          <a:lstStyle/>
          <a:p>
            <a:r>
              <a:rPr kumimoji="1" lang="en-US" altLang="ja-JP" sz="7500" dirty="0">
                <a:solidFill>
                  <a:srgbClr val="0070C0"/>
                </a:solidFill>
                <a:latin typeface="Gill Sans MT" panose="020B0502020104020203" pitchFamily="34" charset="0"/>
              </a:rPr>
              <a:t>FERRAMENTAS DE DESENVOLVIMENTO </a:t>
            </a:r>
            <a:endParaRPr kumimoji="1" lang="ja-JP" altLang="en-US" sz="7500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2" descr="Resultado de imagem para serviÃ§o de aplicativo azure logo">
            <a:extLst>
              <a:ext uri="{FF2B5EF4-FFF2-40B4-BE49-F238E27FC236}">
                <a16:creationId xmlns:a16="http://schemas.microsoft.com/office/drawing/2014/main" id="{79CF0092-DD12-4CDE-82D2-391755579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67" b="97778" l="3556" r="98222">
                        <a14:foregroundMark x1="24889" y1="18222" x2="24889" y2="18222"/>
                        <a14:foregroundMark x1="17333" y1="16000" x2="24000" y2="21333"/>
                        <a14:foregroundMark x1="52889" y1="8444" x2="62222" y2="7111"/>
                        <a14:foregroundMark x1="56000" y1="5333" x2="43111" y2="2667"/>
                        <a14:foregroundMark x1="5778" y1="34667" x2="3556" y2="57333"/>
                        <a14:foregroundMark x1="3556" y1="57333" x2="6667" y2="66667"/>
                        <a14:foregroundMark x1="26222" y1="76000" x2="44889" y2="93333"/>
                        <a14:foregroundMark x1="44889" y1="93333" x2="68000" y2="92444"/>
                        <a14:foregroundMark x1="68000" y1="92444" x2="68444" y2="92444"/>
                        <a14:foregroundMark x1="46667" y1="98222" x2="46667" y2="98222"/>
                        <a14:foregroundMark x1="78667" y1="29333" x2="85333" y2="36444"/>
                        <a14:foregroundMark x1="95111" y1="52000" x2="94222" y2="46222"/>
                        <a14:foregroundMark x1="95111" y1="58667" x2="95111" y2="55111"/>
                        <a14:foregroundMark x1="98222" y1="58222" x2="98222" y2="60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333" y="4195604"/>
            <a:ext cx="2015801" cy="2015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ector: Curvo 9">
            <a:extLst>
              <a:ext uri="{FF2B5EF4-FFF2-40B4-BE49-F238E27FC236}">
                <a16:creationId xmlns:a16="http://schemas.microsoft.com/office/drawing/2014/main" id="{56DC1D52-EAF0-4ADA-8F73-A97BB69B44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7425482" y="3338563"/>
            <a:ext cx="1275027" cy="728279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Imagem 10">
            <a:extLst>
              <a:ext uri="{FF2B5EF4-FFF2-40B4-BE49-F238E27FC236}">
                <a16:creationId xmlns:a16="http://schemas.microsoft.com/office/drawing/2014/main" id="{F542D891-C735-4138-B736-24B8B73E2ED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665" y="1959967"/>
            <a:ext cx="1748330" cy="1071006"/>
          </a:xfrm>
          <a:prstGeom prst="rect">
            <a:avLst/>
          </a:prstGeom>
        </p:spPr>
      </p:pic>
      <p:cxnSp>
        <p:nvCxnSpPr>
          <p:cNvPr id="13" name="Conector: Curvo 12">
            <a:extLst>
              <a:ext uri="{FF2B5EF4-FFF2-40B4-BE49-F238E27FC236}">
                <a16:creationId xmlns:a16="http://schemas.microsoft.com/office/drawing/2014/main" id="{1A57C020-66A1-4A9B-974E-63BB1B78695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913051" y="3377845"/>
            <a:ext cx="1551953" cy="372799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Imagem 13">
            <a:extLst>
              <a:ext uri="{FF2B5EF4-FFF2-40B4-BE49-F238E27FC236}">
                <a16:creationId xmlns:a16="http://schemas.microsoft.com/office/drawing/2014/main" id="{711ACD89-F797-4C2A-A75E-0CF310EBE10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8"/>
          <a:stretch/>
        </p:blipFill>
        <p:spPr>
          <a:xfrm>
            <a:off x="9888211" y="1379397"/>
            <a:ext cx="2596077" cy="127502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B58E87FC-6180-4406-8115-A94D662C6D2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40"/>
          <a:stretch/>
        </p:blipFill>
        <p:spPr>
          <a:xfrm>
            <a:off x="12655897" y="1477977"/>
            <a:ext cx="1574133" cy="1302745"/>
          </a:xfrm>
          <a:prstGeom prst="rect">
            <a:avLst/>
          </a:prstGeom>
        </p:spPr>
      </p:pic>
      <p:cxnSp>
        <p:nvCxnSpPr>
          <p:cNvPr id="16" name="Conector: Curvo 15">
            <a:extLst>
              <a:ext uri="{FF2B5EF4-FFF2-40B4-BE49-F238E27FC236}">
                <a16:creationId xmlns:a16="http://schemas.microsoft.com/office/drawing/2014/main" id="{B9668262-DCCB-4BEF-A5D2-C139158841D1}"/>
              </a:ext>
            </a:extLst>
          </p:cNvPr>
          <p:cNvCxnSpPr>
            <a:cxnSpLocks/>
          </p:cNvCxnSpPr>
          <p:nvPr/>
        </p:nvCxnSpPr>
        <p:spPr>
          <a:xfrm rot="10800000">
            <a:off x="9926134" y="5046570"/>
            <a:ext cx="2520232" cy="313868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7" name="Picture 10" descr="Resultado de imagem para google developers png">
            <a:extLst>
              <a:ext uri="{FF2B5EF4-FFF2-40B4-BE49-F238E27FC236}">
                <a16:creationId xmlns:a16="http://schemas.microsoft.com/office/drawing/2014/main" id="{E0F22800-14A4-4B30-B768-24D325B21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3048" y="4723148"/>
            <a:ext cx="3413965" cy="115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: Curvo 17">
            <a:extLst>
              <a:ext uri="{FF2B5EF4-FFF2-40B4-BE49-F238E27FC236}">
                <a16:creationId xmlns:a16="http://schemas.microsoft.com/office/drawing/2014/main" id="{206D1C50-1678-49EC-A8FC-A0D71588D612}"/>
              </a:ext>
            </a:extLst>
          </p:cNvPr>
          <p:cNvCxnSpPr>
            <a:cxnSpLocks/>
          </p:cNvCxnSpPr>
          <p:nvPr/>
        </p:nvCxnSpPr>
        <p:spPr>
          <a:xfrm rot="10800000">
            <a:off x="9502628" y="6043574"/>
            <a:ext cx="2546770" cy="1848381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9" name="Picture 8" descr="Resultado de imagem para sql server png">
            <a:extLst>
              <a:ext uri="{FF2B5EF4-FFF2-40B4-BE49-F238E27FC236}">
                <a16:creationId xmlns:a16="http://schemas.microsoft.com/office/drawing/2014/main" id="{C4AD5FE0-3B8B-47E4-B2F7-354E8772F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0272" y="7085078"/>
            <a:ext cx="1809346" cy="1809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: Curvo 19">
            <a:extLst>
              <a:ext uri="{FF2B5EF4-FFF2-40B4-BE49-F238E27FC236}">
                <a16:creationId xmlns:a16="http://schemas.microsoft.com/office/drawing/2014/main" id="{C361F247-57E0-4046-B6A4-4D346D145B10}"/>
              </a:ext>
            </a:extLst>
          </p:cNvPr>
          <p:cNvCxnSpPr>
            <a:cxnSpLocks/>
          </p:cNvCxnSpPr>
          <p:nvPr/>
        </p:nvCxnSpPr>
        <p:spPr>
          <a:xfrm flipV="1">
            <a:off x="5984758" y="6023106"/>
            <a:ext cx="2300625" cy="901970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1" name="Picture 4" descr="Resultado de imagem para microsoft azure logo">
            <a:extLst>
              <a:ext uri="{FF2B5EF4-FFF2-40B4-BE49-F238E27FC236}">
                <a16:creationId xmlns:a16="http://schemas.microsoft.com/office/drawing/2014/main" id="{9D6C4593-3D54-4E95-9DDB-30A0A8316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551" y="7788335"/>
            <a:ext cx="2676454" cy="1338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ector: Curvo 21">
            <a:extLst>
              <a:ext uri="{FF2B5EF4-FFF2-40B4-BE49-F238E27FC236}">
                <a16:creationId xmlns:a16="http://schemas.microsoft.com/office/drawing/2014/main" id="{7107AEDE-5F7D-46B1-8B33-914A47F11A9B}"/>
              </a:ext>
            </a:extLst>
          </p:cNvPr>
          <p:cNvCxnSpPr>
            <a:cxnSpLocks/>
          </p:cNvCxnSpPr>
          <p:nvPr/>
        </p:nvCxnSpPr>
        <p:spPr>
          <a:xfrm>
            <a:off x="5309248" y="3999930"/>
            <a:ext cx="2597338" cy="1518552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3" name="Picture 4" descr="Resultado de imagem para java png">
            <a:extLst>
              <a:ext uri="{FF2B5EF4-FFF2-40B4-BE49-F238E27FC236}">
                <a16:creationId xmlns:a16="http://schemas.microsoft.com/office/drawing/2014/main" id="{D46D69D8-7D7B-4467-AEFC-7A996E08A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78" y="2513409"/>
            <a:ext cx="1827647" cy="182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6FE1FE80-AFD6-40EC-8CDA-E3C2629473D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9B1405F-4115-41AA-8F71-6087768AE4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57" y="5015526"/>
            <a:ext cx="2857500" cy="2019300"/>
          </a:xfrm>
          <a:prstGeom prst="rect">
            <a:avLst/>
          </a:prstGeom>
        </p:spPr>
      </p:pic>
      <p:cxnSp>
        <p:nvCxnSpPr>
          <p:cNvPr id="25" name="Conector: Curvo 24">
            <a:extLst>
              <a:ext uri="{FF2B5EF4-FFF2-40B4-BE49-F238E27FC236}">
                <a16:creationId xmlns:a16="http://schemas.microsoft.com/office/drawing/2014/main" id="{4868A7B9-E4DC-465E-92DC-5ABB53504F99}"/>
              </a:ext>
            </a:extLst>
          </p:cNvPr>
          <p:cNvCxnSpPr>
            <a:cxnSpLocks/>
          </p:cNvCxnSpPr>
          <p:nvPr/>
        </p:nvCxnSpPr>
        <p:spPr>
          <a:xfrm flipV="1">
            <a:off x="5077838" y="5827821"/>
            <a:ext cx="3042102" cy="215753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52" name="Picture 4" descr="Resultado de imagem para netbeans png">
            <a:extLst>
              <a:ext uri="{FF2B5EF4-FFF2-40B4-BE49-F238E27FC236}">
                <a16:creationId xmlns:a16="http://schemas.microsoft.com/office/drawing/2014/main" id="{849F13F3-4E75-428A-85A3-F1EB71F4D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6513" y="695055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: Curvo 32">
            <a:extLst>
              <a:ext uri="{FF2B5EF4-FFF2-40B4-BE49-F238E27FC236}">
                <a16:creationId xmlns:a16="http://schemas.microsoft.com/office/drawing/2014/main" id="{40E51588-444C-4DC2-A23C-B0C6E27686EC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70690" y="6588881"/>
            <a:ext cx="1482292" cy="736286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050" name="Imagem 2049">
            <a:extLst>
              <a:ext uri="{FF2B5EF4-FFF2-40B4-BE49-F238E27FC236}">
                <a16:creationId xmlns:a16="http://schemas.microsoft.com/office/drawing/2014/main" id="{C7EA4930-5FEA-49DA-9AA9-F1A7265720F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152" y="8183267"/>
            <a:ext cx="1329472" cy="1323933"/>
          </a:xfrm>
          <a:prstGeom prst="rect">
            <a:avLst/>
          </a:prstGeom>
        </p:spPr>
      </p:pic>
      <p:cxnSp>
        <p:nvCxnSpPr>
          <p:cNvPr id="38" name="Conector: Curvo 37">
            <a:extLst>
              <a:ext uri="{FF2B5EF4-FFF2-40B4-BE49-F238E27FC236}">
                <a16:creationId xmlns:a16="http://schemas.microsoft.com/office/drawing/2014/main" id="{D185901B-40DE-4B02-82D2-175A1B0A68F2}"/>
              </a:ext>
            </a:extLst>
          </p:cNvPr>
          <p:cNvCxnSpPr>
            <a:cxnSpLocks/>
          </p:cNvCxnSpPr>
          <p:nvPr/>
        </p:nvCxnSpPr>
        <p:spPr>
          <a:xfrm rot="16200000" flipV="1">
            <a:off x="8555170" y="6792155"/>
            <a:ext cx="1780570" cy="713707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Conector: Curvo 25">
            <a:extLst>
              <a:ext uri="{FF2B5EF4-FFF2-40B4-BE49-F238E27FC236}">
                <a16:creationId xmlns:a16="http://schemas.microsoft.com/office/drawing/2014/main" id="{4899BA94-A166-448E-9A80-5B22BC158C8D}"/>
              </a:ext>
            </a:extLst>
          </p:cNvPr>
          <p:cNvCxnSpPr>
            <a:cxnSpLocks/>
          </p:cNvCxnSpPr>
          <p:nvPr/>
        </p:nvCxnSpPr>
        <p:spPr>
          <a:xfrm flipV="1">
            <a:off x="9833030" y="3702702"/>
            <a:ext cx="1426600" cy="914441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Imagem 8">
            <a:extLst>
              <a:ext uri="{FF2B5EF4-FFF2-40B4-BE49-F238E27FC236}">
                <a16:creationId xmlns:a16="http://schemas.microsoft.com/office/drawing/2014/main" id="{56A86757-7061-4618-AD5F-F7E602953930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722" y="3133749"/>
            <a:ext cx="2542105" cy="727042"/>
          </a:xfrm>
          <a:prstGeom prst="rect">
            <a:avLst/>
          </a:prstGeom>
        </p:spPr>
      </p:pic>
      <p:cxnSp>
        <p:nvCxnSpPr>
          <p:cNvPr id="31" name="Conector: Curvo 30">
            <a:extLst>
              <a:ext uri="{FF2B5EF4-FFF2-40B4-BE49-F238E27FC236}">
                <a16:creationId xmlns:a16="http://schemas.microsoft.com/office/drawing/2014/main" id="{8BB6F322-7B47-428B-8CC1-F66060C45EE6}"/>
              </a:ext>
            </a:extLst>
          </p:cNvPr>
          <p:cNvCxnSpPr>
            <a:cxnSpLocks/>
          </p:cNvCxnSpPr>
          <p:nvPr/>
        </p:nvCxnSpPr>
        <p:spPr>
          <a:xfrm>
            <a:off x="10002816" y="5576811"/>
            <a:ext cx="2772494" cy="888302"/>
          </a:xfrm>
          <a:prstGeom prst="curvedConnector3">
            <a:avLst>
              <a:gd name="adj1" fmla="val 50000"/>
            </a:avLst>
          </a:prstGeom>
          <a:ln w="9525" cap="flat" cmpd="sng" algn="ctr">
            <a:solidFill>
              <a:schemeClr val="bg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9" name="Imagem 28">
            <a:extLst>
              <a:ext uri="{FF2B5EF4-FFF2-40B4-BE49-F238E27FC236}">
                <a16:creationId xmlns:a16="http://schemas.microsoft.com/office/drawing/2014/main" id="{2EAF950B-E132-427C-8363-6DBFBF03953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7616" y="6189480"/>
            <a:ext cx="1851171" cy="111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2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31"/>
    </mc:Choice>
    <mc:Fallback xmlns="">
      <p:transition advTm="443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A3F217F7-B8E8-4CA1-A216-A9E2EBAEA6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1206230" y="-778213"/>
            <a:ext cx="9630383" cy="1925751"/>
          </a:xfrm>
        </p:spPr>
        <p:txBody>
          <a:bodyPr>
            <a:normAutofit/>
          </a:bodyPr>
          <a:lstStyle/>
          <a:p>
            <a:r>
              <a:rPr kumimoji="1" lang="en-US" altLang="ja-JP" sz="7500" dirty="0">
                <a:solidFill>
                  <a:srgbClr val="0070C0"/>
                </a:solidFill>
                <a:latin typeface="Gill Sans MT" panose="020B0502020104020203" pitchFamily="34" charset="0"/>
              </a:rPr>
              <a:t>TELAS DO SISTEMA</a:t>
            </a:r>
            <a:endParaRPr kumimoji="1" lang="ja-JP" altLang="en-US" sz="7500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EF7BC524-7565-4CE1-9996-2E37F40E6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71" y="339759"/>
            <a:ext cx="9185671" cy="516694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9A2DB82C-D565-4411-AF8E-C4C88A15D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457" y="339759"/>
            <a:ext cx="9185671" cy="516694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5945FE9-DE1A-4702-A5B1-ED9DD9B97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71" y="5142706"/>
            <a:ext cx="9185671" cy="5166941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34953FB6-2678-48B7-8DAF-6B37588D1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40" y="5142706"/>
            <a:ext cx="9185671" cy="516694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CBC60F3-20BD-49DF-86CB-EC6F78F00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318" y="1147538"/>
            <a:ext cx="5556881" cy="354850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3160694-AC26-436D-84B9-07778A999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0504" y="1181413"/>
            <a:ext cx="5549823" cy="351462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7BD5654D-F626-49C3-A263-AA405BC64A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318" y="5950485"/>
            <a:ext cx="5556881" cy="3548501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id="{12DB1A1D-4B36-442E-B65C-FF49CBDAE5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141" y="5950485"/>
            <a:ext cx="5528069" cy="354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3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31"/>
    </mc:Choice>
    <mc:Fallback xmlns="">
      <p:transition advTm="443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11381F86-2761-4261-8781-4814B1A11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5" t="54699" r="59869" b="24025"/>
          <a:stretch/>
        </p:blipFill>
        <p:spPr>
          <a:xfrm>
            <a:off x="16379549" y="8740251"/>
            <a:ext cx="1809345" cy="155642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1206230" y="-778213"/>
            <a:ext cx="9630383" cy="1925751"/>
          </a:xfrm>
        </p:spPr>
        <p:txBody>
          <a:bodyPr>
            <a:normAutofit/>
          </a:bodyPr>
          <a:lstStyle/>
          <a:p>
            <a:r>
              <a:rPr kumimoji="1" lang="en-US" altLang="ja-JP" sz="7500" dirty="0">
                <a:solidFill>
                  <a:srgbClr val="0070C0"/>
                </a:solidFill>
                <a:latin typeface="Gill Sans MT" panose="020B0502020104020203" pitchFamily="34" charset="0"/>
              </a:rPr>
              <a:t>TELAS DO SISTEMA</a:t>
            </a:r>
            <a:endParaRPr kumimoji="1" lang="ja-JP" altLang="en-US" sz="7500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EF7BC524-7565-4CE1-9996-2E37F40E6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71" y="339759"/>
            <a:ext cx="9185671" cy="516694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9A2DB82C-D565-4411-AF8E-C4C88A15D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457" y="339759"/>
            <a:ext cx="9185671" cy="5166941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5945FE9-DE1A-4702-A5B1-ED9DD9B970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71" y="5142706"/>
            <a:ext cx="9185671" cy="5166941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34953FB6-2678-48B7-8DAF-6B37588D1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711" y="5142706"/>
            <a:ext cx="9185671" cy="516694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F54BBFA-5E6D-4E8C-ABEB-7742DD4EB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72" y="1181413"/>
            <a:ext cx="5556881" cy="351739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362B2F1-E5F3-402E-A69F-E327FAF6C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062" y="1181414"/>
            <a:ext cx="5555019" cy="346214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7FC49FF-5B69-41D0-B08B-44A1F9375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072" y="5950485"/>
            <a:ext cx="5535127" cy="3544092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DAD957E-59F6-4D16-BA18-1FAB072FAA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383" y="6018328"/>
            <a:ext cx="5538198" cy="350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0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31"/>
    </mc:Choice>
    <mc:Fallback xmlns="">
      <p:transition advTm="443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11381F86-2761-4261-8781-4814B1A113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5" t="54699" r="59869" b="24025"/>
          <a:stretch/>
        </p:blipFill>
        <p:spPr>
          <a:xfrm>
            <a:off x="16379549" y="8740251"/>
            <a:ext cx="1809345" cy="1556426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-1206230" y="-778213"/>
            <a:ext cx="9630383" cy="1925751"/>
          </a:xfrm>
        </p:spPr>
        <p:txBody>
          <a:bodyPr>
            <a:normAutofit/>
          </a:bodyPr>
          <a:lstStyle/>
          <a:p>
            <a:r>
              <a:rPr kumimoji="1" lang="en-US" altLang="ja-JP" sz="7500" dirty="0">
                <a:solidFill>
                  <a:srgbClr val="0070C0"/>
                </a:solidFill>
                <a:latin typeface="Gill Sans MT" panose="020B0502020104020203" pitchFamily="34" charset="0"/>
              </a:rPr>
              <a:t>TELAS DO SISTEMA</a:t>
            </a:r>
            <a:endParaRPr kumimoji="1" lang="ja-JP" altLang="en-US" sz="7500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EF7BC524-7565-4CE1-9996-2E37F40E6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5656" y="2559235"/>
            <a:ext cx="9185671" cy="5166941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9A2DB82C-D565-4411-AF8E-C4C88A15D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2329" y="2559234"/>
            <a:ext cx="9185671" cy="516694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CF2E30F-DD6A-4032-B4BD-DEF34E4B75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487" y="3479060"/>
            <a:ext cx="5477768" cy="344128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E9D26CBB-6823-44DF-B9A9-9EB1DE0611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280" y="3479060"/>
            <a:ext cx="5477768" cy="342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68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431"/>
    </mc:Choice>
    <mc:Fallback xmlns="">
      <p:transition advTm="443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11565" y="1945531"/>
            <a:ext cx="16737958" cy="1612865"/>
          </a:xfrm>
        </p:spPr>
        <p:txBody>
          <a:bodyPr>
            <a:normAutofit/>
          </a:bodyPr>
          <a:lstStyle/>
          <a:p>
            <a:r>
              <a:rPr kumimoji="1" lang="ja-JP" altLang="pt-BR" sz="7000" dirty="0">
                <a:solidFill>
                  <a:srgbClr val="0070C0"/>
                </a:solidFill>
              </a:rPr>
              <a:t> </a:t>
            </a:r>
            <a:r>
              <a:rPr kumimoji="1" lang="pt-BR" altLang="ja-JP" sz="7000" dirty="0">
                <a:solidFill>
                  <a:srgbClr val="0070C0"/>
                </a:solidFill>
              </a:rPr>
              <a:t> DEMONSTRAÇÃO </a:t>
            </a:r>
            <a:endParaRPr kumimoji="1" lang="ja-JP" altLang="en-US" sz="7000" dirty="0">
              <a:solidFill>
                <a:srgbClr val="0070C0"/>
              </a:solidFill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5632311A-3581-41AD-96C0-6FC71B3DF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CEB53F3-3585-4BE1-8117-58FF1020C6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205" y="4184167"/>
            <a:ext cx="6056605" cy="254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51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77"/>
    </mc:Choice>
    <mc:Fallback xmlns="">
      <p:transition advTm="7177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75021" y="0"/>
            <a:ext cx="16737958" cy="1612865"/>
          </a:xfrm>
        </p:spPr>
        <p:txBody>
          <a:bodyPr>
            <a:normAutofit/>
          </a:bodyPr>
          <a:lstStyle/>
          <a:p>
            <a:r>
              <a:rPr kumimoji="1" lang="en-US" altLang="ja-JP" sz="7000" dirty="0">
                <a:solidFill>
                  <a:srgbClr val="0070C0"/>
                </a:solidFill>
              </a:rPr>
              <a:t>FERRAMENTA DE SUPORTE </a:t>
            </a:r>
            <a:endParaRPr kumimoji="1" lang="ja-JP" altLang="en-US" sz="7000" dirty="0">
              <a:solidFill>
                <a:srgbClr val="0070C0"/>
              </a:solidFill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5632311A-3581-41AD-96C0-6FC71B3DF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573F198-D7EA-4B79-904F-4119F258D1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134" y="3070891"/>
            <a:ext cx="9770918" cy="333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71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77"/>
    </mc:Choice>
    <mc:Fallback xmlns="">
      <p:transition advTm="7177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CONCLUSÃO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5632311A-3581-41AD-96C0-6FC71B3DF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D844777-AB6F-4691-B556-E398BC9E86E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58" y="6061897"/>
            <a:ext cx="4125687" cy="410805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748C432-8A07-4222-9457-3F6141EC56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494" y="2866471"/>
            <a:ext cx="4474418" cy="3494994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C2A148BF-5E62-4C5F-8491-25F0D2AC8541}"/>
              </a:ext>
            </a:extLst>
          </p:cNvPr>
          <p:cNvSpPr txBox="1">
            <a:spLocks/>
          </p:cNvSpPr>
          <p:nvPr/>
        </p:nvSpPr>
        <p:spPr>
          <a:xfrm>
            <a:off x="8859093" y="2866471"/>
            <a:ext cx="7760602" cy="35019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pt-BR" altLang="ja-JP" sz="3500" dirty="0">
                <a:latin typeface="Gill Sans MT" panose="020B0502020104020203" pitchFamily="34" charset="0"/>
                <a:cs typeface="Arial" panose="020B0604020202020204" pitchFamily="34" charset="0"/>
              </a:rPr>
              <a:t>Integração e aprofundamento de todo conteúdo visto em sala; </a:t>
            </a:r>
          </a:p>
          <a:p>
            <a:pPr algn="l"/>
            <a:endParaRPr kumimoji="1" lang="pt-BR" altLang="ja-JP" sz="3500" dirty="0">
              <a:latin typeface="Gill Sans MT" panose="020B0502020104020203" pitchFamily="34" charset="0"/>
              <a:cs typeface="Arial" panose="020B060402020202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pt-BR" altLang="ja-JP" sz="3500" dirty="0">
                <a:latin typeface="Gill Sans MT" panose="020B0502020104020203" pitchFamily="34" charset="0"/>
                <a:cs typeface="Arial" panose="020B0604020202020204" pitchFamily="34" charset="0"/>
              </a:rPr>
              <a:t>Ferramentas de Tecnologia. </a:t>
            </a:r>
          </a:p>
          <a:p>
            <a:pPr algn="l"/>
            <a:endParaRPr kumimoji="1" lang="ja-JP" altLang="en-US" sz="3500" dirty="0"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302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177"/>
    </mc:Choice>
    <mc:Fallback xmlns="">
      <p:transition advTm="7177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/>
          <p:cNvSpPr>
            <a:spLocks noGrp="1"/>
          </p:cNvSpPr>
          <p:nvPr>
            <p:ph type="body" sz="quarter" idx="28"/>
          </p:nvPr>
        </p:nvSpPr>
        <p:spPr>
          <a:xfrm>
            <a:off x="10466734" y="9159886"/>
            <a:ext cx="3618656" cy="650315"/>
          </a:xfrm>
        </p:spPr>
        <p:txBody>
          <a:bodyPr/>
          <a:lstStyle/>
          <a:p>
            <a:r>
              <a:rPr kumimoji="1" lang="en-US" altLang="ja-JP" dirty="0"/>
              <a:t> Augusto Vieira 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6"/>
          </p:nvPr>
        </p:nvSpPr>
        <p:spPr>
          <a:xfrm>
            <a:off x="3676050" y="9159886"/>
            <a:ext cx="3618656" cy="650315"/>
          </a:xfrm>
        </p:spPr>
        <p:txBody>
          <a:bodyPr/>
          <a:lstStyle/>
          <a:p>
            <a:r>
              <a:rPr kumimoji="1" lang="en-US" altLang="ja-JP" dirty="0"/>
              <a:t> Alan </a:t>
            </a:r>
            <a:r>
              <a:rPr kumimoji="1" lang="en-US" altLang="ja-JP" dirty="0" err="1"/>
              <a:t>Nonato</a:t>
            </a:r>
            <a:r>
              <a:rPr kumimoji="1" lang="en-US" altLang="ja-JP" dirty="0"/>
              <a:t> 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24"/>
          </p:nvPr>
        </p:nvSpPr>
        <p:spPr>
          <a:xfrm>
            <a:off x="12812205" y="4797944"/>
            <a:ext cx="3618656" cy="650315"/>
          </a:xfrm>
        </p:spPr>
        <p:txBody>
          <a:bodyPr/>
          <a:lstStyle/>
          <a:p>
            <a:r>
              <a:rPr kumimoji="1" lang="en-US" altLang="ja-JP" dirty="0" err="1"/>
              <a:t>Cintia</a:t>
            </a:r>
            <a:r>
              <a:rPr kumimoji="1" lang="en-US" altLang="ja-JP" dirty="0"/>
              <a:t> Silva </a:t>
            </a:r>
            <a:endParaRPr kumimoji="1" lang="ja-JP" altLang="en-US" dirty="0"/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2"/>
          </p:nvPr>
        </p:nvSpPr>
        <p:spPr>
          <a:xfrm>
            <a:off x="6809829" y="4757913"/>
            <a:ext cx="3618656" cy="650315"/>
          </a:xfrm>
        </p:spPr>
        <p:txBody>
          <a:bodyPr/>
          <a:lstStyle/>
          <a:p>
            <a:r>
              <a:rPr kumimoji="1" lang="en-US" altLang="ja-JP" dirty="0"/>
              <a:t>Giovanna Ellen</a:t>
            </a:r>
            <a:endParaRPr kumimoji="1" lang="ja-JP" alt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The Power of PowerPoint | thepopp.com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20"/>
          </p:nvPr>
        </p:nvSpPr>
        <p:spPr>
          <a:xfrm>
            <a:off x="1017415" y="4870328"/>
            <a:ext cx="3618656" cy="650315"/>
          </a:xfrm>
        </p:spPr>
        <p:txBody>
          <a:bodyPr/>
          <a:lstStyle/>
          <a:p>
            <a:r>
              <a:rPr kumimoji="1" lang="en-US" altLang="ja-JP" dirty="0"/>
              <a:t>Danilo Jesus</a:t>
            </a:r>
          </a:p>
        </p:txBody>
      </p:sp>
      <p:pic>
        <p:nvPicPr>
          <p:cNvPr id="32" name="Espaço Reservado para Imagem 31">
            <a:extLst>
              <a:ext uri="{FF2B5EF4-FFF2-40B4-BE49-F238E27FC236}">
                <a16:creationId xmlns:a16="http://schemas.microsoft.com/office/drawing/2014/main" id="{2C922447-BDB9-4D23-854A-159F1307516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6" b="5696"/>
          <a:stretch>
            <a:fillRect/>
          </a:stretch>
        </p:blipFill>
        <p:spPr>
          <a:xfrm>
            <a:off x="6750750" y="1460250"/>
            <a:ext cx="3817938" cy="3382963"/>
          </a:xfrm>
        </p:spPr>
      </p:pic>
      <p:pic>
        <p:nvPicPr>
          <p:cNvPr id="40" name="Espaço Reservado para Imagem 39">
            <a:extLst>
              <a:ext uri="{FF2B5EF4-FFF2-40B4-BE49-F238E27FC236}">
                <a16:creationId xmlns:a16="http://schemas.microsoft.com/office/drawing/2014/main" id="{C54B2DCE-58EE-4A5C-9DDE-4E57720F84D6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6" r="18376"/>
          <a:stretch>
            <a:fillRect/>
          </a:stretch>
        </p:blipFill>
        <p:spPr>
          <a:xfrm>
            <a:off x="12650452" y="1502008"/>
            <a:ext cx="3817938" cy="3382962"/>
          </a:xfrm>
        </p:spPr>
      </p:pic>
      <p:pic>
        <p:nvPicPr>
          <p:cNvPr id="42" name="Espaço Reservado para Imagem 41">
            <a:extLst>
              <a:ext uri="{FF2B5EF4-FFF2-40B4-BE49-F238E27FC236}">
                <a16:creationId xmlns:a16="http://schemas.microsoft.com/office/drawing/2014/main" id="{94ECD8CA-2B16-46C6-9870-9357A56A56C2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74" b="6674"/>
          <a:stretch>
            <a:fillRect/>
          </a:stretch>
        </p:blipFill>
        <p:spPr>
          <a:xfrm>
            <a:off x="3557587" y="5965028"/>
            <a:ext cx="3817937" cy="3308350"/>
          </a:xfrm>
        </p:spPr>
      </p:pic>
      <p:pic>
        <p:nvPicPr>
          <p:cNvPr id="44" name="Espaço Reservado para Imagem 43">
            <a:extLst>
              <a:ext uri="{FF2B5EF4-FFF2-40B4-BE49-F238E27FC236}">
                <a16:creationId xmlns:a16="http://schemas.microsoft.com/office/drawing/2014/main" id="{0327F6FB-2FEB-405B-B875-A6557EA98F42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23" b="16523"/>
          <a:stretch>
            <a:fillRect/>
          </a:stretch>
        </p:blipFill>
        <p:spPr>
          <a:xfrm>
            <a:off x="10264066" y="5890575"/>
            <a:ext cx="3817937" cy="3408362"/>
          </a:xfr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638833" y="-112695"/>
            <a:ext cx="16737958" cy="1612865"/>
          </a:xfrm>
        </p:spPr>
        <p:txBody>
          <a:bodyPr/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MEMBERS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31"/>
          </p:nvPr>
        </p:nvSpPr>
        <p:spPr>
          <a:xfrm>
            <a:off x="780730" y="5276754"/>
            <a:ext cx="4120676" cy="487778"/>
          </a:xfrm>
        </p:spPr>
        <p:txBody>
          <a:bodyPr>
            <a:noAutofit/>
          </a:bodyPr>
          <a:lstStyle/>
          <a:p>
            <a:r>
              <a:rPr kumimoji="1" lang="en-US" altLang="ja-JP" sz="1500" dirty="0"/>
              <a:t>Scrum Master, Product Owner e </a:t>
            </a:r>
            <a:r>
              <a:rPr kumimoji="1" lang="en-US" altLang="ja-JP" sz="1500" dirty="0" err="1"/>
              <a:t>Desenvolvedor</a:t>
            </a:r>
            <a:endParaRPr kumimoji="1" lang="ja-JP" altLang="en-US" sz="1500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32"/>
          </p:nvPr>
        </p:nvSpPr>
        <p:spPr>
          <a:xfrm>
            <a:off x="6599381" y="5233041"/>
            <a:ext cx="4120676" cy="487778"/>
          </a:xfrm>
        </p:spPr>
        <p:txBody>
          <a:bodyPr>
            <a:noAutofit/>
          </a:bodyPr>
          <a:lstStyle/>
          <a:p>
            <a:r>
              <a:rPr kumimoji="1" lang="en-US" altLang="ja-JP" sz="1500" dirty="0"/>
              <a:t>Scrum Master, Product Owner, </a:t>
            </a:r>
            <a:r>
              <a:rPr kumimoji="1" lang="en-US" altLang="ja-JP" sz="1500" dirty="0" err="1"/>
              <a:t>Analista</a:t>
            </a:r>
            <a:r>
              <a:rPr kumimoji="1" lang="en-US" altLang="ja-JP" sz="1500" dirty="0"/>
              <a:t> de </a:t>
            </a:r>
            <a:r>
              <a:rPr kumimoji="1" lang="en-US" altLang="ja-JP" sz="1500" dirty="0" err="1"/>
              <a:t>Sistemas</a:t>
            </a:r>
            <a:r>
              <a:rPr kumimoji="1" lang="en-US" altLang="ja-JP" sz="1500" dirty="0"/>
              <a:t> e </a:t>
            </a:r>
            <a:r>
              <a:rPr kumimoji="1" lang="en-US" altLang="ja-JP" sz="1500" dirty="0" err="1"/>
              <a:t>Desenvolvedora</a:t>
            </a:r>
            <a:endParaRPr kumimoji="1" lang="ja-JP" altLang="en-US" sz="1500" dirty="0"/>
          </a:p>
        </p:txBody>
      </p:sp>
      <p:sp>
        <p:nvSpPr>
          <p:cNvPr id="36" name="Text Placeholder 35"/>
          <p:cNvSpPr>
            <a:spLocks noGrp="1"/>
          </p:cNvSpPr>
          <p:nvPr>
            <p:ph type="body" sz="quarter" idx="33"/>
          </p:nvPr>
        </p:nvSpPr>
        <p:spPr>
          <a:xfrm>
            <a:off x="12683367" y="5242291"/>
            <a:ext cx="4120676" cy="487778"/>
          </a:xfrm>
        </p:spPr>
        <p:txBody>
          <a:bodyPr>
            <a:normAutofit/>
          </a:bodyPr>
          <a:lstStyle/>
          <a:p>
            <a:r>
              <a:rPr kumimoji="1" lang="en-US" altLang="ja-JP" sz="1500" dirty="0" err="1"/>
              <a:t>Analista</a:t>
            </a:r>
            <a:r>
              <a:rPr kumimoji="1" lang="en-US" altLang="ja-JP" sz="1500" dirty="0"/>
              <a:t> </a:t>
            </a:r>
            <a:r>
              <a:rPr kumimoji="1" lang="en-US" altLang="ja-JP" sz="1500" dirty="0" err="1"/>
              <a:t>Funcional</a:t>
            </a:r>
            <a:r>
              <a:rPr kumimoji="1" lang="en-US" altLang="ja-JP" sz="1500" dirty="0"/>
              <a:t> e </a:t>
            </a:r>
            <a:r>
              <a:rPr kumimoji="1" lang="en-US" altLang="ja-JP" sz="1500" dirty="0" err="1"/>
              <a:t>Desenvolvedora</a:t>
            </a:r>
            <a:r>
              <a:rPr kumimoji="1" lang="en-US" altLang="ja-JP" sz="1500" dirty="0"/>
              <a:t> </a:t>
            </a:r>
            <a:endParaRPr kumimoji="1" lang="ja-JP" altLang="en-US" sz="1500" dirty="0"/>
          </a:p>
        </p:txBody>
      </p:sp>
      <p:sp>
        <p:nvSpPr>
          <p:cNvPr id="37" name="Text Placeholder 36"/>
          <p:cNvSpPr>
            <a:spLocks noGrp="1"/>
          </p:cNvSpPr>
          <p:nvPr>
            <p:ph type="body" sz="quarter" idx="34"/>
          </p:nvPr>
        </p:nvSpPr>
        <p:spPr>
          <a:xfrm>
            <a:off x="3457516" y="9584531"/>
            <a:ext cx="4120676" cy="487778"/>
          </a:xfrm>
        </p:spPr>
        <p:txBody>
          <a:bodyPr>
            <a:normAutofit/>
          </a:bodyPr>
          <a:lstStyle/>
          <a:p>
            <a:r>
              <a:rPr kumimoji="1" lang="en-US" altLang="ja-JP" dirty="0"/>
              <a:t> </a:t>
            </a:r>
            <a:r>
              <a:rPr kumimoji="1" lang="en-US" altLang="ja-JP" sz="1500" dirty="0" err="1"/>
              <a:t>Analista</a:t>
            </a:r>
            <a:r>
              <a:rPr kumimoji="1" lang="en-US" altLang="ja-JP" sz="1500" dirty="0"/>
              <a:t> de </a:t>
            </a:r>
            <a:r>
              <a:rPr kumimoji="1" lang="en-US" altLang="ja-JP" sz="1500" dirty="0" err="1"/>
              <a:t>Serviços</a:t>
            </a:r>
            <a:r>
              <a:rPr kumimoji="1" lang="en-US" altLang="ja-JP" sz="1500" dirty="0"/>
              <a:t> e </a:t>
            </a:r>
            <a:r>
              <a:rPr kumimoji="1" lang="en-US" altLang="ja-JP" sz="1500" dirty="0" err="1"/>
              <a:t>Desenvolvedor</a:t>
            </a:r>
            <a:endParaRPr kumimoji="1" lang="ja-JP" altLang="en-US" sz="1500" dirty="0"/>
          </a:p>
        </p:txBody>
      </p:sp>
      <p:sp>
        <p:nvSpPr>
          <p:cNvPr id="38" name="Text Placeholder 37"/>
          <p:cNvSpPr>
            <a:spLocks noGrp="1"/>
          </p:cNvSpPr>
          <p:nvPr>
            <p:ph type="body" sz="quarter" idx="35"/>
          </p:nvPr>
        </p:nvSpPr>
        <p:spPr>
          <a:xfrm>
            <a:off x="10112696" y="9632696"/>
            <a:ext cx="4120676" cy="487778"/>
          </a:xfrm>
        </p:spPr>
        <p:txBody>
          <a:bodyPr>
            <a:normAutofit/>
          </a:bodyPr>
          <a:lstStyle/>
          <a:p>
            <a:r>
              <a:rPr kumimoji="1" lang="en-US" altLang="ja-JP" sz="1500" dirty="0"/>
              <a:t>DBA e </a:t>
            </a:r>
            <a:r>
              <a:rPr kumimoji="1" lang="en-US" altLang="ja-JP" sz="1500" dirty="0" err="1"/>
              <a:t>Desenvolvedor</a:t>
            </a:r>
            <a:endParaRPr kumimoji="1" lang="ja-JP" altLang="en-US" sz="1500" dirty="0"/>
          </a:p>
        </p:txBody>
      </p:sp>
      <p:pic>
        <p:nvPicPr>
          <p:cNvPr id="28" name="Espaço Reservado para Imagem 27">
            <a:extLst>
              <a:ext uri="{FF2B5EF4-FFF2-40B4-BE49-F238E27FC236}">
                <a16:creationId xmlns:a16="http://schemas.microsoft.com/office/drawing/2014/main" id="{A178143E-5029-410B-B6D2-2398491D17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59" b="13559"/>
          <a:stretch>
            <a:fillRect/>
          </a:stretch>
        </p:blipFill>
        <p:spPr>
          <a:xfrm>
            <a:off x="932523" y="1496436"/>
            <a:ext cx="3817091" cy="3477435"/>
          </a:xfrm>
        </p:spPr>
      </p:pic>
    </p:spTree>
    <p:extLst>
      <p:ext uri="{BB962C8B-B14F-4D97-AF65-F5344CB8AC3E}">
        <p14:creationId xmlns:p14="http://schemas.microsoft.com/office/powerpoint/2010/main" val="1089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11102">
        <p14:flip dir="r"/>
      </p:transition>
    </mc:Choice>
    <mc:Fallback xmlns="">
      <p:transition spd="slow" advTm="11102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THANK YOU</a:t>
            </a:r>
            <a:r>
              <a:rPr kumimoji="1" lang="en-US" altLang="ja-JP" dirty="0">
                <a:solidFill>
                  <a:srgbClr val="0070C0"/>
                </a:solidFill>
              </a:rPr>
              <a:t>!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ja-JP" dirty="0"/>
              <a:t>ANY QUESTIONS?</a:t>
            </a:r>
            <a:endParaRPr kumimoji="1" lang="ja-JP" alt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27"/>
          </p:nvPr>
        </p:nvSpPr>
        <p:spPr/>
        <p:txBody>
          <a:bodyPr>
            <a:normAutofit/>
          </a:bodyPr>
          <a:lstStyle/>
          <a:p>
            <a:pPr>
              <a:buClr>
                <a:srgbClr val="0070C0"/>
              </a:buClr>
            </a:pPr>
            <a:r>
              <a:rPr kumimoji="1" lang="pt-BR" altLang="ja-JP" sz="3000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projetocrasarc@gmail.com</a:t>
            </a:r>
            <a:endParaRPr kumimoji="1" lang="pt-BR" altLang="ja-JP" sz="3000" dirty="0">
              <a:solidFill>
                <a:srgbClr val="0070C0"/>
              </a:solidFill>
            </a:endParaRPr>
          </a:p>
          <a:p>
            <a:pPr>
              <a:buClr>
                <a:srgbClr val="0070C0"/>
              </a:buClr>
            </a:pPr>
            <a:r>
              <a:rPr kumimoji="1" lang="pt-BR" altLang="ja-JP" sz="3000" dirty="0"/>
              <a:t>(11) 4375-9753 </a:t>
            </a:r>
            <a:endParaRPr kumimoji="1" lang="ja-JP" altLang="en-US" sz="3000" dirty="0"/>
          </a:p>
        </p:txBody>
      </p:sp>
    </p:spTree>
    <p:extLst>
      <p:ext uri="{BB962C8B-B14F-4D97-AF65-F5344CB8AC3E}">
        <p14:creationId xmlns:p14="http://schemas.microsoft.com/office/powerpoint/2010/main" val="839663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8569">
        <p14:doors dir="vert"/>
      </p:transition>
    </mc:Choice>
    <mc:Fallback xmlns="">
      <p:transition spd="slow" advTm="8569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006083" y="3546814"/>
            <a:ext cx="9346755" cy="2348096"/>
          </a:xfrm>
        </p:spPr>
        <p:txBody>
          <a:bodyPr/>
          <a:lstStyle/>
          <a:p>
            <a:r>
              <a:rPr kumimoji="1" lang="en-US" altLang="ja-JP" dirty="0">
                <a:latin typeface="Gill Sans MT" panose="020B0502020104020203" pitchFamily="34" charset="0"/>
              </a:rPr>
              <a:t>V</a:t>
            </a:r>
            <a:r>
              <a:rPr kumimoji="1" lang="en-US" altLang="ja-JP" dirty="0">
                <a:solidFill>
                  <a:srgbClr val="0070C0"/>
                </a:solidFill>
                <a:latin typeface="Gill Sans MT" panose="020B0502020104020203" pitchFamily="34" charset="0"/>
              </a:rPr>
              <a:t>I</a:t>
            </a:r>
            <a:r>
              <a:rPr kumimoji="1" lang="en-US" altLang="ja-JP" dirty="0">
                <a:latin typeface="Gill Sans MT" panose="020B0502020104020203" pitchFamily="34" charset="0"/>
              </a:rPr>
              <a:t>SÃO DO PROJETO</a:t>
            </a:r>
            <a:endParaRPr kumimoji="1" lang="ja-JP" altLang="en-US" dirty="0">
              <a:latin typeface="Gill Sans MT" panose="020B0502020104020203" pitchFamily="34" charset="0"/>
            </a:endParaRPr>
          </a:p>
        </p:txBody>
      </p:sp>
      <p:grpSp>
        <p:nvGrpSpPr>
          <p:cNvPr id="5" name="Google Shape;508;p39">
            <a:extLst>
              <a:ext uri="{FF2B5EF4-FFF2-40B4-BE49-F238E27FC236}">
                <a16:creationId xmlns:a16="http://schemas.microsoft.com/office/drawing/2014/main" id="{85400440-CE92-4AAE-861C-915922B62FD9}"/>
              </a:ext>
            </a:extLst>
          </p:cNvPr>
          <p:cNvGrpSpPr/>
          <p:nvPr/>
        </p:nvGrpSpPr>
        <p:grpSpPr>
          <a:xfrm rot="10800000">
            <a:off x="14539059" y="7350545"/>
            <a:ext cx="2059732" cy="2934868"/>
            <a:chOff x="0" y="855663"/>
            <a:chExt cx="1652475" cy="2270250"/>
          </a:xfrm>
          <a:solidFill>
            <a:schemeClr val="bg1"/>
          </a:solidFill>
        </p:grpSpPr>
        <p:sp>
          <p:nvSpPr>
            <p:cNvPr id="6" name="Google Shape;509;p39">
              <a:extLst>
                <a:ext uri="{FF2B5EF4-FFF2-40B4-BE49-F238E27FC236}">
                  <a16:creationId xmlns:a16="http://schemas.microsoft.com/office/drawing/2014/main" id="{0866C2A5-92CD-4EB0-87D2-A171CEB9BC08}"/>
                </a:ext>
              </a:extLst>
            </p:cNvPr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510;p39">
              <a:extLst>
                <a:ext uri="{FF2B5EF4-FFF2-40B4-BE49-F238E27FC236}">
                  <a16:creationId xmlns:a16="http://schemas.microsoft.com/office/drawing/2014/main" id="{66E630FA-3C67-40E3-BE8D-093C7151F141}"/>
                </a:ext>
              </a:extLst>
            </p:cNvPr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511;p39">
              <a:extLst>
                <a:ext uri="{FF2B5EF4-FFF2-40B4-BE49-F238E27FC236}">
                  <a16:creationId xmlns:a16="http://schemas.microsoft.com/office/drawing/2014/main" id="{672B5AEB-A899-477F-AFDB-5BA47DFB17B4}"/>
                </a:ext>
              </a:extLst>
            </p:cNvPr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512;p39">
              <a:extLst>
                <a:ext uri="{FF2B5EF4-FFF2-40B4-BE49-F238E27FC236}">
                  <a16:creationId xmlns:a16="http://schemas.microsoft.com/office/drawing/2014/main" id="{A324063F-C485-4F18-A986-6DFCCFD1B052}"/>
                </a:ext>
              </a:extLst>
            </p:cNvPr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513;p39">
              <a:extLst>
                <a:ext uri="{FF2B5EF4-FFF2-40B4-BE49-F238E27FC236}">
                  <a16:creationId xmlns:a16="http://schemas.microsoft.com/office/drawing/2014/main" id="{50708247-1F83-447D-83EF-2BAD07C0BA48}"/>
                </a:ext>
              </a:extLst>
            </p:cNvPr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514;p39">
              <a:extLst>
                <a:ext uri="{FF2B5EF4-FFF2-40B4-BE49-F238E27FC236}">
                  <a16:creationId xmlns:a16="http://schemas.microsoft.com/office/drawing/2014/main" id="{868C2E3B-E41F-43BE-8FFA-8F799720889F}"/>
                </a:ext>
              </a:extLst>
            </p:cNvPr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515;p39">
              <a:extLst>
                <a:ext uri="{FF2B5EF4-FFF2-40B4-BE49-F238E27FC236}">
                  <a16:creationId xmlns:a16="http://schemas.microsoft.com/office/drawing/2014/main" id="{E89FA9EF-12BC-4623-B2C8-AB07B0B62612}"/>
                </a:ext>
              </a:extLst>
            </p:cNvPr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516;p39">
              <a:extLst>
                <a:ext uri="{FF2B5EF4-FFF2-40B4-BE49-F238E27FC236}">
                  <a16:creationId xmlns:a16="http://schemas.microsoft.com/office/drawing/2014/main" id="{BC0F3F8E-8953-4980-8F8E-9D334197FC07}"/>
                </a:ext>
              </a:extLst>
            </p:cNvPr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517;p39">
              <a:extLst>
                <a:ext uri="{FF2B5EF4-FFF2-40B4-BE49-F238E27FC236}">
                  <a16:creationId xmlns:a16="http://schemas.microsoft.com/office/drawing/2014/main" id="{8541475D-E5CB-4A7B-A75F-32CC78AC2FE1}"/>
                </a:ext>
              </a:extLst>
            </p:cNvPr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" name="Google Shape;518;p39">
            <a:extLst>
              <a:ext uri="{FF2B5EF4-FFF2-40B4-BE49-F238E27FC236}">
                <a16:creationId xmlns:a16="http://schemas.microsoft.com/office/drawing/2014/main" id="{F3330EB0-AB6F-4614-9399-49BF26847321}"/>
              </a:ext>
            </a:extLst>
          </p:cNvPr>
          <p:cNvGrpSpPr/>
          <p:nvPr/>
        </p:nvGrpSpPr>
        <p:grpSpPr>
          <a:xfrm>
            <a:off x="364725" y="7336797"/>
            <a:ext cx="1959577" cy="2934866"/>
            <a:chOff x="715963" y="3538538"/>
            <a:chExt cx="1551087" cy="2468625"/>
          </a:xfrm>
          <a:solidFill>
            <a:schemeClr val="bg1"/>
          </a:solidFill>
        </p:grpSpPr>
        <p:sp>
          <p:nvSpPr>
            <p:cNvPr id="18" name="Google Shape;519;p39">
              <a:extLst>
                <a:ext uri="{FF2B5EF4-FFF2-40B4-BE49-F238E27FC236}">
                  <a16:creationId xmlns:a16="http://schemas.microsoft.com/office/drawing/2014/main" id="{06B7DF06-647E-474E-9476-39EDF0E1A1FE}"/>
                </a:ext>
              </a:extLst>
            </p:cNvPr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520;p39">
              <a:extLst>
                <a:ext uri="{FF2B5EF4-FFF2-40B4-BE49-F238E27FC236}">
                  <a16:creationId xmlns:a16="http://schemas.microsoft.com/office/drawing/2014/main" id="{13B13C66-6A38-4A51-8C33-C8F9A26D0071}"/>
                </a:ext>
              </a:extLst>
            </p:cNvPr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521;p39">
              <a:extLst>
                <a:ext uri="{FF2B5EF4-FFF2-40B4-BE49-F238E27FC236}">
                  <a16:creationId xmlns:a16="http://schemas.microsoft.com/office/drawing/2014/main" id="{44D29997-849C-4BEA-8E63-248F49BA82F3}"/>
                </a:ext>
              </a:extLst>
            </p:cNvPr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522;p39">
              <a:extLst>
                <a:ext uri="{FF2B5EF4-FFF2-40B4-BE49-F238E27FC236}">
                  <a16:creationId xmlns:a16="http://schemas.microsoft.com/office/drawing/2014/main" id="{7E98A2CC-8CD4-43F2-BB40-D7AA77AB0867}"/>
                </a:ext>
              </a:extLst>
            </p:cNvPr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523;p39">
              <a:extLst>
                <a:ext uri="{FF2B5EF4-FFF2-40B4-BE49-F238E27FC236}">
                  <a16:creationId xmlns:a16="http://schemas.microsoft.com/office/drawing/2014/main" id="{733E619E-FA21-4651-97C6-EA9E2863BAC6}"/>
                </a:ext>
              </a:extLst>
            </p:cNvPr>
            <p:cNvSpPr/>
            <p:nvPr/>
          </p:nvSpPr>
          <p:spPr>
            <a:xfrm>
              <a:off x="1293812" y="4230688"/>
              <a:ext cx="523799" cy="37139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524;p39">
              <a:extLst>
                <a:ext uri="{FF2B5EF4-FFF2-40B4-BE49-F238E27FC236}">
                  <a16:creationId xmlns:a16="http://schemas.microsoft.com/office/drawing/2014/main" id="{BED94C91-3795-43CA-AD38-B2558075E8A4}"/>
                </a:ext>
              </a:extLst>
            </p:cNvPr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525;p39">
              <a:extLst>
                <a:ext uri="{FF2B5EF4-FFF2-40B4-BE49-F238E27FC236}">
                  <a16:creationId xmlns:a16="http://schemas.microsoft.com/office/drawing/2014/main" id="{041DA2DA-4BD3-4B50-8440-C1979123D3CF}"/>
                </a:ext>
              </a:extLst>
            </p:cNvPr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526;p39">
              <a:extLst>
                <a:ext uri="{FF2B5EF4-FFF2-40B4-BE49-F238E27FC236}">
                  <a16:creationId xmlns:a16="http://schemas.microsoft.com/office/drawing/2014/main" id="{018CD35C-3132-41CB-AC60-D274D1676230}"/>
                </a:ext>
              </a:extLst>
            </p:cNvPr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527;p39">
              <a:extLst>
                <a:ext uri="{FF2B5EF4-FFF2-40B4-BE49-F238E27FC236}">
                  <a16:creationId xmlns:a16="http://schemas.microsoft.com/office/drawing/2014/main" id="{AA81B1DC-3281-42C4-BD86-1EEFC2315326}"/>
                </a:ext>
              </a:extLst>
            </p:cNvPr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528;p39">
              <a:extLst>
                <a:ext uri="{FF2B5EF4-FFF2-40B4-BE49-F238E27FC236}">
                  <a16:creationId xmlns:a16="http://schemas.microsoft.com/office/drawing/2014/main" id="{6F25D365-4B01-448C-A6A8-7C63F30B4943}"/>
                </a:ext>
              </a:extLst>
            </p:cNvPr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529;p39">
              <a:extLst>
                <a:ext uri="{FF2B5EF4-FFF2-40B4-BE49-F238E27FC236}">
                  <a16:creationId xmlns:a16="http://schemas.microsoft.com/office/drawing/2014/main" id="{5DA83E0B-7A1B-4896-ADE8-C64A83A2B216}"/>
                </a:ext>
              </a:extLst>
            </p:cNvPr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" name="Google Shape;98;p17">
            <a:extLst>
              <a:ext uri="{FF2B5EF4-FFF2-40B4-BE49-F238E27FC236}">
                <a16:creationId xmlns:a16="http://schemas.microsoft.com/office/drawing/2014/main" id="{B479364A-0E5D-4274-B37A-5F163802C09B}"/>
              </a:ext>
            </a:extLst>
          </p:cNvPr>
          <p:cNvGrpSpPr/>
          <p:nvPr/>
        </p:nvGrpSpPr>
        <p:grpSpPr>
          <a:xfrm>
            <a:off x="11597829" y="3750621"/>
            <a:ext cx="1625474" cy="1587406"/>
            <a:chOff x="5941025" y="3634400"/>
            <a:chExt cx="467650" cy="467650"/>
          </a:xfrm>
        </p:grpSpPr>
        <p:sp>
          <p:nvSpPr>
            <p:cNvPr id="30" name="Google Shape;99;p17">
              <a:extLst>
                <a:ext uri="{FF2B5EF4-FFF2-40B4-BE49-F238E27FC236}">
                  <a16:creationId xmlns:a16="http://schemas.microsoft.com/office/drawing/2014/main" id="{E3B4DA86-DCE4-4AC2-9F5D-64E8F2666B15}"/>
                </a:ext>
              </a:extLst>
            </p:cNvPr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9050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;p17">
              <a:extLst>
                <a:ext uri="{FF2B5EF4-FFF2-40B4-BE49-F238E27FC236}">
                  <a16:creationId xmlns:a16="http://schemas.microsoft.com/office/drawing/2014/main" id="{81D4831B-D259-4BC9-9FE3-3A613043B2DC}"/>
                </a:ext>
              </a:extLst>
            </p:cNvPr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9050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01;p17">
              <a:extLst>
                <a:ext uri="{FF2B5EF4-FFF2-40B4-BE49-F238E27FC236}">
                  <a16:creationId xmlns:a16="http://schemas.microsoft.com/office/drawing/2014/main" id="{7F49A916-AC47-438F-B6FE-005F169EE9DD}"/>
                </a:ext>
              </a:extLst>
            </p:cNvPr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9050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102;p17">
              <a:extLst>
                <a:ext uri="{FF2B5EF4-FFF2-40B4-BE49-F238E27FC236}">
                  <a16:creationId xmlns:a16="http://schemas.microsoft.com/office/drawing/2014/main" id="{CE40C3B4-9875-4D27-88EA-BA5EAA217C34}"/>
                </a:ext>
              </a:extLst>
            </p:cNvPr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9050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03;p17">
              <a:extLst>
                <a:ext uri="{FF2B5EF4-FFF2-40B4-BE49-F238E27FC236}">
                  <a16:creationId xmlns:a16="http://schemas.microsoft.com/office/drawing/2014/main" id="{214AF780-0873-4BC3-86B9-F97558D9C444}"/>
                </a:ext>
              </a:extLst>
            </p:cNvPr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9050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04;p17">
              <a:extLst>
                <a:ext uri="{FF2B5EF4-FFF2-40B4-BE49-F238E27FC236}">
                  <a16:creationId xmlns:a16="http://schemas.microsoft.com/office/drawing/2014/main" id="{191B4BB7-5593-4B4A-973F-12F77EC57A34}"/>
                </a:ext>
              </a:extLst>
            </p:cNvPr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9050" cap="rnd" cmpd="sng">
              <a:solidFill>
                <a:srgbClr val="0070C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041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805">
        <p14:flip dir="r"/>
      </p:transition>
    </mc:Choice>
    <mc:Fallback xmlns="">
      <p:transition spd="slow" advTm="2805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Resultado de imagem para png mapa do brasil">
            <a:extLst>
              <a:ext uri="{FF2B5EF4-FFF2-40B4-BE49-F238E27FC236}">
                <a16:creationId xmlns:a16="http://schemas.microsoft.com/office/drawing/2014/main" id="{0F7D3C87-37AA-481F-ADAA-D222E95DC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5966"/>
            <a:ext cx="9007813" cy="900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6616070" y="-343844"/>
            <a:ext cx="10178194" cy="2873828"/>
          </a:xfrm>
        </p:spPr>
        <p:txBody>
          <a:bodyPr>
            <a:normAutofit/>
          </a:bodyPr>
          <a:lstStyle/>
          <a:p>
            <a:pPr algn="ctr"/>
            <a:r>
              <a:rPr kumimoji="1" lang="en-US" altLang="ja-JP" sz="9000" dirty="0">
                <a:latin typeface="Gill Sans MT" panose="020B0502020104020203" pitchFamily="34" charset="0"/>
              </a:rPr>
              <a:t>PROBLEMA / </a:t>
            </a:r>
            <a:r>
              <a:rPr kumimoji="1" lang="en-US" altLang="ja-JP" sz="9000" dirty="0">
                <a:solidFill>
                  <a:srgbClr val="0070C0"/>
                </a:solidFill>
                <a:latin typeface="Gill Sans MT" panose="020B0502020104020203" pitchFamily="34" charset="0"/>
              </a:rPr>
              <a:t>J</a:t>
            </a:r>
            <a:r>
              <a:rPr kumimoji="1" lang="en-US" altLang="ja-JP" sz="9000" dirty="0">
                <a:latin typeface="Gill Sans MT" panose="020B0502020104020203" pitchFamily="34" charset="0"/>
              </a:rPr>
              <a:t>USTIFICATIVA </a:t>
            </a:r>
            <a:endParaRPr kumimoji="1" lang="ja-JP" altLang="en-US" sz="9000" dirty="0">
              <a:solidFill>
                <a:schemeClr val="accent1"/>
              </a:solidFill>
              <a:latin typeface="Gill Sans MT" panose="020B0502020104020203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98CDA1E-D685-4C5A-ACCC-C2144CFC02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75" b="91797" l="9961" r="89844">
                        <a14:foregroundMark x1="55469" y1="9570" x2="51172" y2="9570"/>
                        <a14:foregroundMark x1="49414" y1="90625" x2="49414" y2="90625"/>
                        <a14:foregroundMark x1="49414" y1="90625" x2="54883" y2="9179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579" y="6852028"/>
            <a:ext cx="923063" cy="923063"/>
          </a:xfrm>
          <a:prstGeom prst="rect">
            <a:avLst/>
          </a:prstGeom>
        </p:spPr>
      </p:pic>
      <p:sp>
        <p:nvSpPr>
          <p:cNvPr id="24" name="Title 3">
            <a:extLst>
              <a:ext uri="{FF2B5EF4-FFF2-40B4-BE49-F238E27FC236}">
                <a16:creationId xmlns:a16="http://schemas.microsoft.com/office/drawing/2014/main" id="{98E4D628-2F17-41E7-A64B-ED4D0AC73387}"/>
              </a:ext>
            </a:extLst>
          </p:cNvPr>
          <p:cNvSpPr txBox="1">
            <a:spLocks/>
          </p:cNvSpPr>
          <p:nvPr/>
        </p:nvSpPr>
        <p:spPr>
          <a:xfrm>
            <a:off x="9144000" y="3736649"/>
            <a:ext cx="7760602" cy="4517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pt-BR" altLang="ja-JP" sz="3500" dirty="0">
                <a:latin typeface="Gill Sans MT" panose="020B0502020104020203" pitchFamily="34" charset="0"/>
                <a:cs typeface="Arial" panose="020B0604020202020204" pitchFamily="34" charset="0"/>
              </a:rPr>
              <a:t>Em 2017, a CET registrou mais de 100 mil falhas por dia nos semáforos de São Paulo; </a:t>
            </a:r>
          </a:p>
          <a:p>
            <a:pPr algn="l"/>
            <a:endParaRPr kumimoji="1" lang="pt-BR" altLang="ja-JP" sz="3500" dirty="0">
              <a:latin typeface="Gill Sans MT" panose="020B0502020104020203" pitchFamily="34" charset="0"/>
              <a:cs typeface="Arial" panose="020B0604020202020204" pitchFamily="34" charset="0"/>
            </a:endParaRPr>
          </a:p>
          <a:p>
            <a:pPr algn="l"/>
            <a:endParaRPr kumimoji="1" lang="pt-BR" altLang="ja-JP" sz="3500" dirty="0">
              <a:latin typeface="Gill Sans MT" panose="020B0502020104020203" pitchFamily="34" charset="0"/>
              <a:cs typeface="Arial" panose="020B0604020202020204" pitchFamily="34" charset="0"/>
            </a:endParaRPr>
          </a:p>
          <a:p>
            <a:pPr marL="685800" indent="-685800" algn="l">
              <a:buFont typeface="Arial" panose="020B0604020202020204" pitchFamily="34" charset="0"/>
              <a:buChar char="•"/>
            </a:pPr>
            <a:r>
              <a:rPr kumimoji="1" lang="pt-BR" altLang="ja-JP" sz="3500" dirty="0">
                <a:latin typeface="Gill Sans MT" panose="020B0502020104020203" pitchFamily="34" charset="0"/>
                <a:cs typeface="Arial" panose="020B0604020202020204" pitchFamily="34" charset="0"/>
              </a:rPr>
              <a:t>Falhas e diferentes tipos de incidentes/problemas; </a:t>
            </a:r>
          </a:p>
          <a:p>
            <a:pPr algn="l"/>
            <a:endParaRPr kumimoji="1" lang="pt-BR" altLang="ja-JP" sz="3500" dirty="0">
              <a:latin typeface="Gill Sans MT" panose="020B0502020104020203" pitchFamily="34" charset="0"/>
              <a:cs typeface="Arial" panose="020B0604020202020204" pitchFamily="34" charset="0"/>
            </a:endParaRPr>
          </a:p>
        </p:txBody>
      </p:sp>
      <p:sp>
        <p:nvSpPr>
          <p:cNvPr id="25" name="Title 3">
            <a:extLst>
              <a:ext uri="{FF2B5EF4-FFF2-40B4-BE49-F238E27FC236}">
                <a16:creationId xmlns:a16="http://schemas.microsoft.com/office/drawing/2014/main" id="{1372B425-C5C7-4484-AD03-7B46C75C55CC}"/>
              </a:ext>
            </a:extLst>
          </p:cNvPr>
          <p:cNvSpPr txBox="1">
            <a:spLocks/>
          </p:cNvSpPr>
          <p:nvPr/>
        </p:nvSpPr>
        <p:spPr>
          <a:xfrm>
            <a:off x="-116107" y="7553700"/>
            <a:ext cx="7760602" cy="2354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371417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96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ja-JP" sz="5000" dirty="0">
                <a:solidFill>
                  <a:schemeClr val="bg1">
                    <a:lumMod val="50000"/>
                  </a:schemeClr>
                </a:solidFill>
                <a:latin typeface="Gill Sans MT" panose="020B0502020104020203" pitchFamily="34" charset="0"/>
              </a:rPr>
              <a:t>RESULTADO REGISTRO DE FALHAS DE </a:t>
            </a:r>
            <a:r>
              <a:rPr kumimoji="1" lang="en-US" altLang="ja-JP" sz="5000" dirty="0">
                <a:solidFill>
                  <a:srgbClr val="0070C0"/>
                </a:solidFill>
                <a:latin typeface="Gill Sans MT" panose="020B0502020104020203" pitchFamily="34" charset="0"/>
              </a:rPr>
              <a:t>SEMÁFOROS!</a:t>
            </a:r>
            <a:endParaRPr kumimoji="1" lang="ja-JP" altLang="en-US" sz="5000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D963BE-B294-412F-96AA-0F80F6450D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5559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4044">
        <p15:prstTrans prst="prestige"/>
      </p:transition>
    </mc:Choice>
    <mc:Fallback xmlns="">
      <p:transition spd="slow" advTm="4044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246800DC-5343-4846-B110-E514829C30B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74" b="28974"/>
          <a:stretch>
            <a:fillRect/>
          </a:stretch>
        </p:blipFill>
        <p:spPr>
          <a:xfrm>
            <a:off x="0" y="0"/>
            <a:ext cx="18288000" cy="5141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757713" y="4431882"/>
            <a:ext cx="12772572" cy="1749509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009899" y="4561263"/>
            <a:ext cx="12268200" cy="1612800"/>
          </a:xfrm>
        </p:spPr>
        <p:txBody>
          <a:bodyPr>
            <a:noAutofit/>
          </a:bodyPr>
          <a:lstStyle/>
          <a:p>
            <a:r>
              <a:rPr kumimoji="1" lang="en-US" altLang="ja-JP" sz="8300" dirty="0">
                <a:latin typeface="Gill Sans MT" panose="020B0502020104020203" pitchFamily="34" charset="0"/>
              </a:rPr>
              <a:t>OBJETIVO DA</a:t>
            </a:r>
            <a:r>
              <a:rPr kumimoji="1" lang="en-US" altLang="ja-JP" sz="8300" dirty="0">
                <a:solidFill>
                  <a:srgbClr val="0070C0"/>
                </a:solidFill>
                <a:latin typeface="Gill Sans MT" panose="020B0502020104020203" pitchFamily="34" charset="0"/>
              </a:rPr>
              <a:t> SOLUÇÃO! </a:t>
            </a:r>
            <a:endParaRPr kumimoji="1" lang="ja-JP" altLang="en-US" sz="8300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E8C1DE9E-1F27-4903-AA4F-99CDE1B0244F}"/>
              </a:ext>
            </a:extLst>
          </p:cNvPr>
          <p:cNvSpPr txBox="1">
            <a:spLocks/>
          </p:cNvSpPr>
          <p:nvPr/>
        </p:nvSpPr>
        <p:spPr>
          <a:xfrm>
            <a:off x="1423936" y="6232229"/>
            <a:ext cx="15440125" cy="1749509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rmAutofit/>
          </a:bodyPr>
          <a:lstStyle>
            <a:lvl1pPr marL="0" indent="0" algn="ctr" defTabSz="1371417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pt-BR" altLang="ja-JP" sz="3000" dirty="0">
                <a:latin typeface="Gill Sans MT" panose="020B0502020104020203" pitchFamily="34" charset="0"/>
              </a:rPr>
              <a:t>Monitorar o Sistema Operacional dos semáforos da região de São Paulo, proporcionando vida útil aos usuários prevenindo incidentes/problemas. </a:t>
            </a:r>
            <a:endParaRPr kumimoji="1" lang="ja-JP" altLang="en-US" sz="3000" dirty="0">
              <a:latin typeface="Gill Sans MT" panose="020B0502020104020203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B2F4E54-E2B5-4256-A1A6-2126EA534F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0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560"/>
    </mc:Choice>
    <mc:Fallback xmlns="">
      <p:transition advTm="556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>
            <a:extLst>
              <a:ext uri="{FF2B5EF4-FFF2-40B4-BE49-F238E27FC236}">
                <a16:creationId xmlns:a16="http://schemas.microsoft.com/office/drawing/2014/main" id="{008453F0-110F-409B-A1DA-234D69A4C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021FB7A-9990-44F9-B609-F1C00A25A2E3}"/>
              </a:ext>
            </a:extLst>
          </p:cNvPr>
          <p:cNvSpPr/>
          <p:nvPr/>
        </p:nvSpPr>
        <p:spPr>
          <a:xfrm>
            <a:off x="75106" y="1549451"/>
            <a:ext cx="2896979" cy="4114990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63FA228-4C8F-4107-A5A0-57BBBA22AE52}"/>
              </a:ext>
            </a:extLst>
          </p:cNvPr>
          <p:cNvSpPr/>
          <p:nvPr/>
        </p:nvSpPr>
        <p:spPr>
          <a:xfrm>
            <a:off x="144370" y="3357723"/>
            <a:ext cx="2550193" cy="441131"/>
          </a:xfrm>
          <a:prstGeom prst="rect">
            <a:avLst/>
          </a:prstGeom>
          <a:gradFill flip="none" rotWithShape="1">
            <a:gsLst>
              <a:gs pos="0">
                <a:srgbClr val="00FF87">
                  <a:alpha val="90000"/>
                </a:srgbClr>
              </a:gs>
              <a:gs pos="100000">
                <a:srgbClr val="87EBD8"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16743" y="-1073263"/>
            <a:ext cx="15440125" cy="2354116"/>
          </a:xfrm>
        </p:spPr>
        <p:txBody>
          <a:bodyPr>
            <a:normAutofit/>
          </a:bodyPr>
          <a:lstStyle/>
          <a:p>
            <a:r>
              <a:rPr kumimoji="1" lang="en-US" altLang="ja-JP" sz="8500" dirty="0">
                <a:latin typeface="Gill Sans MT" panose="020B0502020104020203" pitchFamily="34" charset="0"/>
              </a:rPr>
              <a:t>DIAGRAMA DE </a:t>
            </a:r>
            <a:r>
              <a:rPr kumimoji="1" lang="en-US" altLang="ja-JP" sz="8500" dirty="0">
                <a:solidFill>
                  <a:srgbClr val="0070C0"/>
                </a:solidFill>
                <a:latin typeface="Gill Sans MT" panose="020B0502020104020203" pitchFamily="34" charset="0"/>
              </a:rPr>
              <a:t>SOLUÇÃO! </a:t>
            </a:r>
            <a:endParaRPr kumimoji="1" lang="ja-JP" altLang="en-US" sz="8500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050" name="Picture 2" descr="Resultado de imagem para AZURE PNG">
            <a:extLst>
              <a:ext uri="{FF2B5EF4-FFF2-40B4-BE49-F238E27FC236}">
                <a16:creationId xmlns:a16="http://schemas.microsoft.com/office/drawing/2014/main" id="{84788F3B-3BB8-44FC-97F3-DE133D3DB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977" y="2531657"/>
            <a:ext cx="9615791" cy="454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java png">
            <a:extLst>
              <a:ext uri="{FF2B5EF4-FFF2-40B4-BE49-F238E27FC236}">
                <a16:creationId xmlns:a16="http://schemas.microsoft.com/office/drawing/2014/main" id="{4AC77F37-85D5-4EEF-BA54-400277BE9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075" y="1490233"/>
            <a:ext cx="1827647" cy="1827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0DAF92D-E580-4029-8AA7-007C9B3C0367}"/>
              </a:ext>
            </a:extLst>
          </p:cNvPr>
          <p:cNvSpPr txBox="1">
            <a:spLocks/>
          </p:cNvSpPr>
          <p:nvPr/>
        </p:nvSpPr>
        <p:spPr>
          <a:xfrm>
            <a:off x="-290752" y="3248157"/>
            <a:ext cx="3420436" cy="702541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rmAutofit/>
          </a:bodyPr>
          <a:lstStyle>
            <a:lvl1pPr marL="0" indent="0" algn="ctr" defTabSz="1371417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pt-BR" altLang="ja-JP" sz="2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Java </a:t>
            </a:r>
            <a:r>
              <a:rPr kumimoji="1" lang="pt-BR" altLang="ja-JP" sz="25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Application</a:t>
            </a:r>
            <a:r>
              <a:rPr kumimoji="1" lang="pt-BR" altLang="ja-JP" sz="2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 </a:t>
            </a:r>
            <a:endParaRPr kumimoji="1" lang="ja-JP" altLang="en-US" sz="2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7861FB5-651A-4331-8E45-313BC753BC5A}"/>
              </a:ext>
            </a:extLst>
          </p:cNvPr>
          <p:cNvSpPr/>
          <p:nvPr/>
        </p:nvSpPr>
        <p:spPr>
          <a:xfrm>
            <a:off x="392703" y="3899892"/>
            <a:ext cx="2140862" cy="430610"/>
          </a:xfrm>
          <a:prstGeom prst="rect">
            <a:avLst/>
          </a:prstGeom>
          <a:gradFill flip="none" rotWithShape="1">
            <a:gsLst>
              <a:gs pos="0">
                <a:srgbClr val="00FF87">
                  <a:alpha val="90000"/>
                </a:srgbClr>
              </a:gs>
              <a:gs pos="100000">
                <a:srgbClr val="87EBD8">
                  <a:alpha val="9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A3D4CA3-F9CE-4807-B4AA-CF6298A7867B}"/>
              </a:ext>
            </a:extLst>
          </p:cNvPr>
          <p:cNvSpPr txBox="1">
            <a:spLocks/>
          </p:cNvSpPr>
          <p:nvPr/>
        </p:nvSpPr>
        <p:spPr>
          <a:xfrm>
            <a:off x="-291942" y="3763926"/>
            <a:ext cx="3420436" cy="702541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rmAutofit/>
          </a:bodyPr>
          <a:lstStyle>
            <a:lvl1pPr marL="0" indent="0" algn="ctr" defTabSz="1371417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pt-BR" altLang="ja-JP" sz="2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JDBC Driver </a:t>
            </a:r>
            <a:endParaRPr kumimoji="1" lang="ja-JP" altLang="en-US" sz="2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pic>
        <p:nvPicPr>
          <p:cNvPr id="2054" name="Picture 6" descr="Resultado de imagem para intel pentium oshi png">
            <a:extLst>
              <a:ext uri="{FF2B5EF4-FFF2-40B4-BE49-F238E27FC236}">
                <a16:creationId xmlns:a16="http://schemas.microsoft.com/office/drawing/2014/main" id="{7FB63B21-5EAC-4D75-A32B-4E8069A19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052" y="4087301"/>
            <a:ext cx="1710447" cy="171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BAE6890-FC3A-4F85-8508-628BF3D1CB61}"/>
              </a:ext>
            </a:extLst>
          </p:cNvPr>
          <p:cNvSpPr txBox="1">
            <a:spLocks/>
          </p:cNvSpPr>
          <p:nvPr/>
        </p:nvSpPr>
        <p:spPr>
          <a:xfrm>
            <a:off x="-291942" y="3248796"/>
            <a:ext cx="3420436" cy="702541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rmAutofit/>
          </a:bodyPr>
          <a:lstStyle>
            <a:lvl1pPr marL="0" indent="0" algn="ctr" defTabSz="1371417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pt-BR" altLang="ja-JP" sz="2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Java </a:t>
            </a:r>
            <a:r>
              <a:rPr kumimoji="1" lang="pt-BR" altLang="ja-JP" sz="25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Application</a:t>
            </a:r>
            <a:r>
              <a:rPr kumimoji="1" lang="pt-BR" altLang="ja-JP" sz="2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 </a:t>
            </a:r>
            <a:endParaRPr kumimoji="1" lang="ja-JP" altLang="en-US" sz="2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3014B1C2-4D11-4A8F-978E-CD8B7EE823C0}"/>
              </a:ext>
            </a:extLst>
          </p:cNvPr>
          <p:cNvSpPr txBox="1">
            <a:spLocks/>
          </p:cNvSpPr>
          <p:nvPr/>
        </p:nvSpPr>
        <p:spPr>
          <a:xfrm>
            <a:off x="922164" y="4942524"/>
            <a:ext cx="992221" cy="702541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rmAutofit fontScale="92500"/>
          </a:bodyPr>
          <a:lstStyle>
            <a:lvl1pPr marL="0" indent="0" algn="ctr" defTabSz="1371417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pt-BR" altLang="ja-JP" sz="25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OSHI</a:t>
            </a:r>
            <a:endParaRPr kumimoji="1" lang="ja-JP" altLang="en-US" sz="25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77C6E828-1469-41E3-898C-518F7147E13C}"/>
              </a:ext>
            </a:extLst>
          </p:cNvPr>
          <p:cNvCxnSpPr/>
          <p:nvPr/>
        </p:nvCxnSpPr>
        <p:spPr>
          <a:xfrm>
            <a:off x="1914385" y="4942524"/>
            <a:ext cx="5945564" cy="855224"/>
          </a:xfrm>
          <a:prstGeom prst="bentConnector3">
            <a:avLst>
              <a:gd name="adj1" fmla="val 41820"/>
            </a:avLst>
          </a:prstGeom>
          <a:ln w="762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Resultado de imagem para png internet">
            <a:extLst>
              <a:ext uri="{FF2B5EF4-FFF2-40B4-BE49-F238E27FC236}">
                <a16:creationId xmlns:a16="http://schemas.microsoft.com/office/drawing/2014/main" id="{03F37F45-84E1-4B2F-A73E-BE9C062EC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086" y="7631745"/>
            <a:ext cx="1316479" cy="1316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png  wi fi">
            <a:extLst>
              <a:ext uri="{FF2B5EF4-FFF2-40B4-BE49-F238E27FC236}">
                <a16:creationId xmlns:a16="http://schemas.microsoft.com/office/drawing/2014/main" id="{7B24B050-DC1C-431F-95BE-7E057C684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98" y="7650005"/>
            <a:ext cx="1613170" cy="161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Resultado de imagem para png 3g 4g">
            <a:extLst>
              <a:ext uri="{FF2B5EF4-FFF2-40B4-BE49-F238E27FC236}">
                <a16:creationId xmlns:a16="http://schemas.microsoft.com/office/drawing/2014/main" id="{989E1DC2-26D9-4743-9BC1-500CE7826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91" b="95304" l="8654" r="91484">
                        <a14:foregroundMark x1="21978" y1="33287" x2="19643" y2="49033"/>
                        <a14:foregroundMark x1="21703" y1="39779" x2="12637" y2="59392"/>
                        <a14:foregroundMark x1="12637" y1="59392" x2="17445" y2="65884"/>
                        <a14:foregroundMark x1="17445" y1="65884" x2="31593" y2="70856"/>
                        <a14:foregroundMark x1="31593" y1="70856" x2="50000" y2="86188"/>
                        <a14:foregroundMark x1="50000" y1="86188" x2="58516" y2="91160"/>
                        <a14:foregroundMark x1="58516" y1="91160" x2="65659" y2="88398"/>
                        <a14:foregroundMark x1="65659" y1="88398" x2="86538" y2="58564"/>
                        <a14:foregroundMark x1="86538" y1="58564" x2="86538" y2="43094"/>
                        <a14:foregroundMark x1="86538" y1="43094" x2="69918" y2="16160"/>
                        <a14:foregroundMark x1="69918" y1="16160" x2="60714" y2="10359"/>
                        <a14:foregroundMark x1="60714" y1="10359" x2="47253" y2="7597"/>
                        <a14:foregroundMark x1="9615" y1="30801" x2="8791" y2="65193"/>
                        <a14:foregroundMark x1="44093" y1="67403" x2="55495" y2="82044"/>
                        <a14:foregroundMark x1="55495" y1="82044" x2="64423" y2="80110"/>
                        <a14:foregroundMark x1="64423" y1="80110" x2="75275" y2="70166"/>
                        <a14:foregroundMark x1="71291" y1="78729" x2="55769" y2="83149"/>
                        <a14:foregroundMark x1="55769" y1="83149" x2="43132" y2="75414"/>
                        <a14:foregroundMark x1="43132" y1="75414" x2="22940" y2="68785"/>
                        <a14:foregroundMark x1="22940" y1="68785" x2="16896" y2="64641"/>
                        <a14:foregroundMark x1="16896" y1="64641" x2="11538" y2="51105"/>
                        <a14:foregroundMark x1="11538" y1="51105" x2="11538" y2="41436"/>
                        <a14:foregroundMark x1="11538" y1="41436" x2="11538" y2="41436"/>
                        <a14:foregroundMark x1="11538" y1="41436" x2="12363" y2="61464"/>
                        <a14:foregroundMark x1="18819" y1="45994" x2="17857" y2="37569"/>
                        <a14:foregroundMark x1="17857" y1="37569" x2="18269" y2="35773"/>
                        <a14:foregroundMark x1="20879" y1="31354" x2="31731" y2="21685"/>
                        <a14:foregroundMark x1="33379" y1="21409" x2="48489" y2="16022"/>
                        <a14:foregroundMark x1="48489" y1="16022" x2="48626" y2="16022"/>
                        <a14:foregroundMark x1="45192" y1="7873" x2="21703" y2="23343"/>
                        <a14:foregroundMark x1="26099" y1="36878" x2="21978" y2="60359"/>
                        <a14:foregroundMark x1="20604" y1="73895" x2="40247" y2="85221"/>
                        <a14:foregroundMark x1="82555" y1="79558" x2="89835" y2="63674"/>
                        <a14:foregroundMark x1="89835" y1="63674" x2="91484" y2="49309"/>
                        <a14:foregroundMark x1="46978" y1="95304" x2="50549" y2="95028"/>
                        <a14:foregroundMark x1="51099" y1="3591" x2="52747" y2="4282"/>
                        <a14:foregroundMark x1="32005" y1="73619" x2="34066" y2="71409"/>
                        <a14:foregroundMark x1="37637" y1="71409" x2="48352" y2="66298"/>
                        <a14:foregroundMark x1="50549" y1="57597" x2="37637" y2="48343"/>
                        <a14:foregroundMark x1="37637" y1="48343" x2="41346" y2="41436"/>
                        <a14:foregroundMark x1="41346" y1="41436" x2="47527" y2="35912"/>
                        <a14:foregroundMark x1="47527" y1="35912" x2="40247" y2="32320"/>
                        <a14:foregroundMark x1="40247" y1="32320" x2="33104" y2="32735"/>
                        <a14:foregroundMark x1="33104" y1="32735" x2="33104" y2="32735"/>
                        <a14:foregroundMark x1="40247" y1="32735" x2="48077" y2="32873"/>
                        <a14:foregroundMark x1="48077" y1="32873" x2="48352" y2="33011"/>
                        <a14:foregroundMark x1="49451" y1="57320" x2="48352" y2="67818"/>
                        <a14:foregroundMark x1="48352" y1="67818" x2="51923" y2="50967"/>
                        <a14:foregroundMark x1="51923" y1="50967" x2="44643" y2="47099"/>
                        <a14:foregroundMark x1="44643" y1="47099" x2="43269" y2="47376"/>
                        <a14:foregroundMark x1="62637" y1="45994" x2="60440" y2="52762"/>
                        <a14:foregroundMark x1="60440" y1="52762" x2="60577" y2="62707"/>
                        <a14:foregroundMark x1="60577" y1="62707" x2="65110" y2="70304"/>
                        <a14:foregroundMark x1="65110" y1="70304" x2="73077" y2="72790"/>
                        <a14:foregroundMark x1="73077" y1="72790" x2="74176" y2="72514"/>
                        <a14:foregroundMark x1="77747" y1="61740" x2="76511" y2="54144"/>
                        <a14:foregroundMark x1="76511" y1="54144" x2="67720" y2="56354"/>
                        <a14:foregroundMark x1="64560" y1="48204" x2="71291" y2="47928"/>
                        <a14:foregroundMark x1="72390" y1="57873" x2="77198" y2="70856"/>
                        <a14:foregroundMark x1="71841" y1="42541" x2="79121" y2="43370"/>
                        <a14:foregroundMark x1="72665" y1="44337" x2="66621" y2="47790"/>
                        <a14:foregroundMark x1="66621" y1="47790" x2="64835" y2="48204"/>
                        <a14:foregroundMark x1="60440" y1="28453" x2="55082" y2="22376"/>
                        <a14:foregroundMark x1="55082" y1="22376" x2="51923" y2="20304"/>
                        <a14:foregroundMark x1="44918" y1="20028" x2="58379" y2="28591"/>
                        <a14:foregroundMark x1="58379" y1="28591" x2="61813" y2="32182"/>
                        <a14:foregroundMark x1="66896" y1="31906" x2="51786" y2="14641"/>
                        <a14:foregroundMark x1="51786" y1="14641" x2="47253" y2="14917"/>
                        <a14:foregroundMark x1="56456" y1="19475" x2="67445" y2="30249"/>
                        <a14:foregroundMark x1="67445" y1="30249" x2="68819" y2="335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885" y="9004899"/>
            <a:ext cx="1093551" cy="10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Resultado de imagem para png 3g 4g">
            <a:extLst>
              <a:ext uri="{FF2B5EF4-FFF2-40B4-BE49-F238E27FC236}">
                <a16:creationId xmlns:a16="http://schemas.microsoft.com/office/drawing/2014/main" id="{5C5C4E4F-EEA0-46F6-B3CA-73FFB3F91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571" b="94643" l="10000" r="90222">
                        <a14:foregroundMark x1="47000" y1="3690" x2="52667" y2="7738"/>
                        <a14:foregroundMark x1="52667" y1="7738" x2="52778" y2="8333"/>
                        <a14:foregroundMark x1="47000" y1="88571" x2="52778" y2="91548"/>
                        <a14:foregroundMark x1="52778" y1="91548" x2="53667" y2="91548"/>
                        <a14:foregroundMark x1="40667" y1="53571" x2="36556" y2="48452"/>
                        <a14:foregroundMark x1="36556" y1="48452" x2="36556" y2="48452"/>
                        <a14:foregroundMark x1="42111" y1="37500" x2="43222" y2="61310"/>
                        <a14:foregroundMark x1="26444" y1="50357" x2="31111" y2="41667"/>
                        <a14:foregroundMark x1="31111" y1="41667" x2="40333" y2="32024"/>
                        <a14:foregroundMark x1="40333" y1="32024" x2="45333" y2="37619"/>
                        <a14:foregroundMark x1="45333" y1="37619" x2="38889" y2="63333"/>
                        <a14:foregroundMark x1="38889" y1="63333" x2="44778" y2="57024"/>
                        <a14:foregroundMark x1="44778" y1="57024" x2="27444" y2="55833"/>
                        <a14:foregroundMark x1="27444" y1="55833" x2="22000" y2="51548"/>
                        <a14:foregroundMark x1="22000" y1="51548" x2="47000" y2="53810"/>
                        <a14:foregroundMark x1="47778" y1="59167" x2="46333" y2="68690"/>
                        <a14:foregroundMark x1="46333" y1="68690" x2="45222" y2="69167"/>
                        <a14:foregroundMark x1="32333" y1="47024" x2="39889" y2="37024"/>
                        <a14:foregroundMark x1="39889" y1="37024" x2="41333" y2="36071"/>
                        <a14:foregroundMark x1="48889" y1="54762" x2="52222" y2="56310"/>
                        <a14:foregroundMark x1="67444" y1="46071" x2="62667" y2="49881"/>
                        <a14:foregroundMark x1="62667" y1="49881" x2="57667" y2="61786"/>
                        <a14:foregroundMark x1="57667" y1="61786" x2="59778" y2="68214"/>
                        <a14:foregroundMark x1="59778" y1="68214" x2="62222" y2="70119"/>
                        <a14:foregroundMark x1="68333" y1="69881" x2="75000" y2="67976"/>
                        <a14:foregroundMark x1="75000" y1="67976" x2="75667" y2="66905"/>
                        <a14:foregroundMark x1="74556" y1="62857" x2="71222" y2="57738"/>
                        <a14:foregroundMark x1="71222" y1="57738" x2="68889" y2="57738"/>
                        <a14:foregroundMark x1="57222" y1="51429" x2="61667" y2="46905"/>
                        <a14:foregroundMark x1="61667" y1="46905" x2="68556" y2="44881"/>
                        <a14:foregroundMark x1="68556" y1="44881" x2="70000" y2="44881"/>
                        <a14:foregroundMark x1="90222" y1="37262" x2="90444" y2="44524"/>
                        <a14:foregroundMark x1="52444" y1="3690" x2="48222" y2="3690"/>
                        <a14:foregroundMark x1="54333" y1="22738" x2="59333" y2="28333"/>
                        <a14:foregroundMark x1="59556" y1="20714" x2="64778" y2="30714"/>
                        <a14:foregroundMark x1="57889" y1="27024" x2="51667" y2="22857"/>
                        <a14:foregroundMark x1="51667" y1="22857" x2="45444" y2="21667"/>
                        <a14:foregroundMark x1="45222" y1="14405" x2="56556" y2="19643"/>
                        <a14:foregroundMark x1="56556" y1="19643" x2="56556" y2="19762"/>
                        <a14:foregroundMark x1="58889" y1="29762" x2="60667" y2="35119"/>
                        <a14:foregroundMark x1="48667" y1="94167" x2="51111" y2="94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565" y="9037517"/>
            <a:ext cx="1155835" cy="1078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: Angulado 24">
            <a:extLst>
              <a:ext uri="{FF2B5EF4-FFF2-40B4-BE49-F238E27FC236}">
                <a16:creationId xmlns:a16="http://schemas.microsoft.com/office/drawing/2014/main" id="{791E6CFC-5E28-4A01-8FA1-2A8DD00953CB}"/>
              </a:ext>
            </a:extLst>
          </p:cNvPr>
          <p:cNvCxnSpPr>
            <a:cxnSpLocks/>
          </p:cNvCxnSpPr>
          <p:nvPr/>
        </p:nvCxnSpPr>
        <p:spPr>
          <a:xfrm rot="5400000">
            <a:off x="2446447" y="5860311"/>
            <a:ext cx="2215857" cy="2080523"/>
          </a:xfrm>
          <a:prstGeom prst="bentConnector3">
            <a:avLst>
              <a:gd name="adj1" fmla="val -46"/>
            </a:avLst>
          </a:prstGeom>
          <a:ln w="762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6" name="Picture 18" descr="Resultado de imagem para png computador">
            <a:extLst>
              <a:ext uri="{FF2B5EF4-FFF2-40B4-BE49-F238E27FC236}">
                <a16:creationId xmlns:a16="http://schemas.microsoft.com/office/drawing/2014/main" id="{6ACF09C3-6B4A-4DEE-B5E9-3BE43FD9F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392" y="7834136"/>
            <a:ext cx="2730295" cy="273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Resultado de imagem para png node">
            <a:extLst>
              <a:ext uri="{FF2B5EF4-FFF2-40B4-BE49-F238E27FC236}">
                <a16:creationId xmlns:a16="http://schemas.microsoft.com/office/drawing/2014/main" id="{2DFDC3EC-0940-46AC-9575-9BF18023C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106" y="8491623"/>
            <a:ext cx="1864785" cy="1142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magem relacionada">
            <a:extLst>
              <a:ext uri="{FF2B5EF4-FFF2-40B4-BE49-F238E27FC236}">
                <a16:creationId xmlns:a16="http://schemas.microsoft.com/office/drawing/2014/main" id="{1686AEC8-66B3-4802-A099-B46EDA103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2096" y="7969591"/>
            <a:ext cx="2402997" cy="240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m relacionada">
            <a:extLst>
              <a:ext uri="{FF2B5EF4-FFF2-40B4-BE49-F238E27FC236}">
                <a16:creationId xmlns:a16="http://schemas.microsoft.com/office/drawing/2014/main" id="{01937C50-C039-48F8-9C91-F79375D88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8999" y="7861320"/>
            <a:ext cx="2402998" cy="240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Imagem relacionada">
            <a:extLst>
              <a:ext uri="{FF2B5EF4-FFF2-40B4-BE49-F238E27FC236}">
                <a16:creationId xmlns:a16="http://schemas.microsoft.com/office/drawing/2014/main" id="{4AE26000-E9E3-454A-B7BC-660048082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1108" y="4354215"/>
            <a:ext cx="828215" cy="828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Resultado de imagem para png css">
            <a:extLst>
              <a:ext uri="{FF2B5EF4-FFF2-40B4-BE49-F238E27FC236}">
                <a16:creationId xmlns:a16="http://schemas.microsoft.com/office/drawing/2014/main" id="{3E1B61BB-CA3A-48E0-8D84-87A28CE5F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115" y="5107938"/>
            <a:ext cx="650759" cy="91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Picture 32" descr="Imagem relacionada">
            <a:extLst>
              <a:ext uri="{FF2B5EF4-FFF2-40B4-BE49-F238E27FC236}">
                <a16:creationId xmlns:a16="http://schemas.microsoft.com/office/drawing/2014/main" id="{70E0390F-16E7-4E04-8063-BF20F3D72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6608" y="4086425"/>
            <a:ext cx="663566" cy="91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Resultado de imagem para png waze">
            <a:extLst>
              <a:ext uri="{FF2B5EF4-FFF2-40B4-BE49-F238E27FC236}">
                <a16:creationId xmlns:a16="http://schemas.microsoft.com/office/drawing/2014/main" id="{A6C19822-990A-4CD0-BAAF-D4554D670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721" y="5339626"/>
            <a:ext cx="828216" cy="82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Conector: Angulado 47">
            <a:extLst>
              <a:ext uri="{FF2B5EF4-FFF2-40B4-BE49-F238E27FC236}">
                <a16:creationId xmlns:a16="http://schemas.microsoft.com/office/drawing/2014/main" id="{C936B118-5BAF-4F33-8235-AE01D2969E82}"/>
              </a:ext>
            </a:extLst>
          </p:cNvPr>
          <p:cNvCxnSpPr>
            <a:cxnSpLocks/>
          </p:cNvCxnSpPr>
          <p:nvPr/>
        </p:nvCxnSpPr>
        <p:spPr>
          <a:xfrm rot="5400000">
            <a:off x="7116135" y="7374972"/>
            <a:ext cx="1563116" cy="12700"/>
          </a:xfrm>
          <a:prstGeom prst="bentConnector3">
            <a:avLst/>
          </a:prstGeom>
          <a:ln w="762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ector: Angulado 50">
            <a:extLst>
              <a:ext uri="{FF2B5EF4-FFF2-40B4-BE49-F238E27FC236}">
                <a16:creationId xmlns:a16="http://schemas.microsoft.com/office/drawing/2014/main" id="{75C015D6-912A-45E4-96B8-343E12D3B067}"/>
              </a:ext>
            </a:extLst>
          </p:cNvPr>
          <p:cNvCxnSpPr>
            <a:cxnSpLocks/>
          </p:cNvCxnSpPr>
          <p:nvPr/>
        </p:nvCxnSpPr>
        <p:spPr>
          <a:xfrm rot="10800000">
            <a:off x="3365771" y="9062819"/>
            <a:ext cx="3970519" cy="12700"/>
          </a:xfrm>
          <a:prstGeom prst="bentConnector3">
            <a:avLst/>
          </a:prstGeom>
          <a:ln w="762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: Angulado 53">
            <a:extLst>
              <a:ext uri="{FF2B5EF4-FFF2-40B4-BE49-F238E27FC236}">
                <a16:creationId xmlns:a16="http://schemas.microsoft.com/office/drawing/2014/main" id="{0F5C5F62-0FBB-4CE4-8501-86319F4E1C58}"/>
              </a:ext>
            </a:extLst>
          </p:cNvPr>
          <p:cNvCxnSpPr>
            <a:cxnSpLocks/>
          </p:cNvCxnSpPr>
          <p:nvPr/>
        </p:nvCxnSpPr>
        <p:spPr>
          <a:xfrm flipV="1">
            <a:off x="9985605" y="9077962"/>
            <a:ext cx="3622584" cy="6350"/>
          </a:xfrm>
          <a:prstGeom prst="bentConnector3">
            <a:avLst/>
          </a:prstGeom>
          <a:ln w="762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: Angulado 55">
            <a:extLst>
              <a:ext uri="{FF2B5EF4-FFF2-40B4-BE49-F238E27FC236}">
                <a16:creationId xmlns:a16="http://schemas.microsoft.com/office/drawing/2014/main" id="{D6B171FF-7DE6-48EA-BD1C-0F740276E7E8}"/>
              </a:ext>
            </a:extLst>
          </p:cNvPr>
          <p:cNvCxnSpPr>
            <a:cxnSpLocks/>
          </p:cNvCxnSpPr>
          <p:nvPr/>
        </p:nvCxnSpPr>
        <p:spPr>
          <a:xfrm>
            <a:off x="11680804" y="5804098"/>
            <a:ext cx="3911372" cy="2267931"/>
          </a:xfrm>
          <a:prstGeom prst="bentConnector3">
            <a:avLst>
              <a:gd name="adj1" fmla="val 99243"/>
            </a:avLst>
          </a:prstGeom>
          <a:ln w="76200"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4">
            <a:extLst>
              <a:ext uri="{FF2B5EF4-FFF2-40B4-BE49-F238E27FC236}">
                <a16:creationId xmlns:a16="http://schemas.microsoft.com/office/drawing/2014/main" id="{E051FE15-8C89-4DDC-BEA5-9773CBD572CB}"/>
              </a:ext>
            </a:extLst>
          </p:cNvPr>
          <p:cNvSpPr txBox="1">
            <a:spLocks/>
          </p:cNvSpPr>
          <p:nvPr/>
        </p:nvSpPr>
        <p:spPr>
          <a:xfrm>
            <a:off x="-247443" y="9609214"/>
            <a:ext cx="1918824" cy="702541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rmAutofit fontScale="70000" lnSpcReduction="20000"/>
          </a:bodyPr>
          <a:lstStyle>
            <a:lvl1pPr marL="0" indent="0" algn="ctr" defTabSz="1371417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pt-BR" altLang="ja-JP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Conexão em Redes</a:t>
            </a:r>
            <a:endParaRPr kumimoji="1" lang="ja-JP" altLang="en-US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1" name="Text Placeholder 4">
            <a:extLst>
              <a:ext uri="{FF2B5EF4-FFF2-40B4-BE49-F238E27FC236}">
                <a16:creationId xmlns:a16="http://schemas.microsoft.com/office/drawing/2014/main" id="{EC336D7D-4E64-4C90-9C70-8CBD39063736}"/>
              </a:ext>
            </a:extLst>
          </p:cNvPr>
          <p:cNvSpPr txBox="1">
            <a:spLocks/>
          </p:cNvSpPr>
          <p:nvPr/>
        </p:nvSpPr>
        <p:spPr>
          <a:xfrm>
            <a:off x="5985220" y="9934142"/>
            <a:ext cx="1918824" cy="702541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rmAutofit fontScale="77500" lnSpcReduction="20000"/>
          </a:bodyPr>
          <a:lstStyle>
            <a:lvl1pPr marL="0" indent="0" algn="ctr" defTabSz="1371417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pt-BR" altLang="ja-JP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Servidor Node</a:t>
            </a:r>
            <a:endParaRPr kumimoji="1" lang="ja-JP" altLang="en-US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2" name="Text Placeholder 4">
            <a:extLst>
              <a:ext uri="{FF2B5EF4-FFF2-40B4-BE49-F238E27FC236}">
                <a16:creationId xmlns:a16="http://schemas.microsoft.com/office/drawing/2014/main" id="{7AFB6BDC-583E-4A8D-83BC-C5CC6B1F76B6}"/>
              </a:ext>
            </a:extLst>
          </p:cNvPr>
          <p:cNvSpPr txBox="1">
            <a:spLocks/>
          </p:cNvSpPr>
          <p:nvPr/>
        </p:nvSpPr>
        <p:spPr>
          <a:xfrm>
            <a:off x="15778999" y="7184350"/>
            <a:ext cx="1918824" cy="702541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rmAutofit fontScale="70000" lnSpcReduction="20000"/>
          </a:bodyPr>
          <a:lstStyle>
            <a:lvl1pPr marL="0" indent="0" algn="ctr" defTabSz="1371417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pt-BR" altLang="ja-JP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 Acesso às informações </a:t>
            </a:r>
            <a:endParaRPr kumimoji="1" lang="ja-JP" altLang="en-US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3" name="Text Placeholder 4">
            <a:extLst>
              <a:ext uri="{FF2B5EF4-FFF2-40B4-BE49-F238E27FC236}">
                <a16:creationId xmlns:a16="http://schemas.microsoft.com/office/drawing/2014/main" id="{7E274259-C29B-4C24-B17F-62E698059344}"/>
              </a:ext>
            </a:extLst>
          </p:cNvPr>
          <p:cNvSpPr txBox="1">
            <a:spLocks/>
          </p:cNvSpPr>
          <p:nvPr/>
        </p:nvSpPr>
        <p:spPr>
          <a:xfrm>
            <a:off x="422476" y="1015245"/>
            <a:ext cx="1918824" cy="702541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rmAutofit/>
          </a:bodyPr>
          <a:lstStyle>
            <a:lvl1pPr marL="0" indent="0" algn="ctr" defTabSz="1371417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pt-BR" altLang="ja-JP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 API</a:t>
            </a:r>
            <a:endParaRPr kumimoji="1" lang="ja-JP" altLang="en-US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  <p:sp>
        <p:nvSpPr>
          <p:cNvPr id="64" name="Text Placeholder 4">
            <a:extLst>
              <a:ext uri="{FF2B5EF4-FFF2-40B4-BE49-F238E27FC236}">
                <a16:creationId xmlns:a16="http://schemas.microsoft.com/office/drawing/2014/main" id="{B0380F69-126D-46E2-897F-F72058E7C92E}"/>
              </a:ext>
            </a:extLst>
          </p:cNvPr>
          <p:cNvSpPr txBox="1">
            <a:spLocks/>
          </p:cNvSpPr>
          <p:nvPr/>
        </p:nvSpPr>
        <p:spPr>
          <a:xfrm>
            <a:off x="7144048" y="2177642"/>
            <a:ext cx="1918824" cy="702541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rmAutofit/>
          </a:bodyPr>
          <a:lstStyle>
            <a:lvl1pPr marL="0" indent="0" algn="ctr" defTabSz="1371417" rtl="0" eaLnBrk="1" latinLnBrk="0" hangingPunct="1">
              <a:lnSpc>
                <a:spcPct val="130000"/>
              </a:lnSpc>
              <a:spcBef>
                <a:spcPts val="1200"/>
              </a:spcBef>
              <a:buClr>
                <a:schemeClr val="accent1"/>
              </a:buClr>
              <a:buFontTx/>
              <a:buNone/>
              <a:defRPr sz="1800" kern="1200" baseline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pt-BR" altLang="ja-JP" sz="2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ll Sans MT" panose="020B0502020104020203" pitchFamily="34" charset="0"/>
              </a:rPr>
              <a:t> AZURE</a:t>
            </a:r>
            <a:endParaRPr kumimoji="1" lang="ja-JP" altLang="en-US" sz="2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501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2505">
        <p15:prstTrans prst="prestige"/>
      </p:transition>
    </mc:Choice>
    <mc:Fallback xmlns="">
      <p:transition spd="slow" advTm="2505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9864F3E-388D-4953-BF9F-C017BA155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470622" y="3247810"/>
            <a:ext cx="9346755" cy="2348096"/>
          </a:xfrm>
        </p:spPr>
        <p:txBody>
          <a:bodyPr/>
          <a:lstStyle/>
          <a:p>
            <a:pPr algn="ctr"/>
            <a:r>
              <a:rPr kumimoji="1" lang="en-US" altLang="ja-JP" dirty="0">
                <a:latin typeface="Gill Sans MT" panose="020B0502020104020203" pitchFamily="34" charset="0"/>
              </a:rPr>
              <a:t>P</a:t>
            </a:r>
            <a:r>
              <a:rPr kumimoji="1" lang="en-US" altLang="ja-JP" dirty="0">
                <a:solidFill>
                  <a:srgbClr val="0070C0"/>
                </a:solidFill>
                <a:latin typeface="Gill Sans MT" panose="020B0502020104020203" pitchFamily="34" charset="0"/>
              </a:rPr>
              <a:t>L</a:t>
            </a:r>
            <a:r>
              <a:rPr kumimoji="1" lang="en-US" altLang="ja-JP" dirty="0">
                <a:latin typeface="Gill Sans MT" panose="020B0502020104020203" pitchFamily="34" charset="0"/>
              </a:rPr>
              <a:t>ANEJAMENTO DO PROJETO</a:t>
            </a:r>
            <a:endParaRPr kumimoji="1" lang="ja-JP" altLang="en-US" dirty="0">
              <a:latin typeface="Gill Sans MT" panose="020B0502020104020203" pitchFamily="34" charset="0"/>
            </a:endParaRPr>
          </a:p>
        </p:txBody>
      </p:sp>
      <p:pic>
        <p:nvPicPr>
          <p:cNvPr id="36" name="Picture 6" descr="Resultado de imagem para projeto PNG">
            <a:extLst>
              <a:ext uri="{FF2B5EF4-FFF2-40B4-BE49-F238E27FC236}">
                <a16:creationId xmlns:a16="http://schemas.microsoft.com/office/drawing/2014/main" id="{DBAAA43F-DB67-4530-A71C-645727EBE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5095" y="3865270"/>
            <a:ext cx="1750091" cy="175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planejamento PNG">
            <a:extLst>
              <a:ext uri="{FF2B5EF4-FFF2-40B4-BE49-F238E27FC236}">
                <a16:creationId xmlns:a16="http://schemas.microsoft.com/office/drawing/2014/main" id="{2CE67AAA-8225-49B9-B9E1-73C4DF5B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2283" y="5176174"/>
            <a:ext cx="5131319" cy="5109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378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2805">
        <p14:flip dir="r"/>
      </p:transition>
    </mc:Choice>
    <mc:Fallback xmlns="">
      <p:transition spd="slow" advTm="2805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3EB59E2-90B9-4CD3-AC74-D672227E13C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1468817" y="2600083"/>
            <a:ext cx="5631544" cy="537027"/>
          </a:xfrm>
        </p:spPr>
        <p:txBody>
          <a:bodyPr>
            <a:noAutofit/>
          </a:bodyPr>
          <a:lstStyle/>
          <a:p>
            <a:r>
              <a:rPr kumimoji="1" lang="en-US" altLang="ja-JP" sz="4000" dirty="0">
                <a:latin typeface="Gill Sans MT" panose="020B0502020104020203" pitchFamily="34" charset="0"/>
              </a:rPr>
              <a:t>Metodologia ágil Scrum </a:t>
            </a:r>
            <a:endParaRPr kumimoji="1" lang="ja-JP" altLang="en-US" sz="4000" dirty="0">
              <a:latin typeface="Gill Sans MT" panose="020B0502020104020203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1499621"/>
            <a:ext cx="8629299" cy="7286170"/>
          </a:xfrm>
        </p:spPr>
        <p:txBody>
          <a:bodyPr>
            <a:normAutofit/>
          </a:bodyPr>
          <a:lstStyle/>
          <a:p>
            <a:r>
              <a:rPr kumimoji="1" lang="en-US" altLang="ja-JP" sz="9000" dirty="0">
                <a:latin typeface="Gill Sans MT" panose="020B0502020104020203" pitchFamily="34" charset="0"/>
              </a:rPr>
              <a:t>METODOLOGIA </a:t>
            </a:r>
            <a:r>
              <a:rPr kumimoji="1" lang="en-US" altLang="ja-JP" sz="9000" dirty="0">
                <a:solidFill>
                  <a:srgbClr val="0070C0"/>
                </a:solidFill>
                <a:latin typeface="Gill Sans MT" panose="020B0502020104020203" pitchFamily="34" charset="0"/>
              </a:rPr>
              <a:t>SCRUM </a:t>
            </a:r>
            <a:endParaRPr kumimoji="1" lang="ja-JP" altLang="en-US" sz="9000" dirty="0">
              <a:solidFill>
                <a:srgbClr val="0070C0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9658703" y="2288025"/>
            <a:ext cx="1255486" cy="1161141"/>
          </a:xfrm>
        </p:spPr>
        <p:txBody>
          <a:bodyPr/>
          <a:lstStyle/>
          <a:p>
            <a:r>
              <a:rPr kumimoji="1" lang="en-US" altLang="ja-JP" dirty="0">
                <a:solidFill>
                  <a:srgbClr val="0070C0"/>
                </a:solidFill>
              </a:rPr>
              <a:t>01</a:t>
            </a:r>
            <a:endParaRPr kumimoji="1" lang="ja-JP" altLang="en-US" dirty="0">
              <a:solidFill>
                <a:srgbClr val="0070C0"/>
              </a:solidFill>
            </a:endParaRPr>
          </a:p>
        </p:txBody>
      </p:sp>
      <p:pic>
        <p:nvPicPr>
          <p:cNvPr id="3078" name="Picture 6" descr="Resultado de imagem para scrum png">
            <a:extLst>
              <a:ext uri="{FF2B5EF4-FFF2-40B4-BE49-F238E27FC236}">
                <a16:creationId xmlns:a16="http://schemas.microsoft.com/office/drawing/2014/main" id="{3E6ACB7C-13DA-4030-A46B-960016034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7" b="89899" l="2159" r="95903">
                        <a14:foregroundMark x1="32775" y1="78339" x2="32775" y2="78339"/>
                        <a14:foregroundMark x1="38458" y1="76768" x2="38458" y2="76768"/>
                        <a14:foregroundMark x1="33568" y1="77778" x2="38634" y2="77778"/>
                        <a14:foregroundMark x1="38634" y1="77778" x2="43921" y2="77217"/>
                        <a14:foregroundMark x1="51013" y1="76207" x2="51013" y2="76207"/>
                        <a14:foregroundMark x1="53436" y1="30752" x2="53436" y2="30752"/>
                        <a14:foregroundMark x1="56916" y1="15825" x2="56916" y2="15825"/>
                        <a14:foregroundMark x1="90749" y1="81369" x2="90749" y2="81369"/>
                        <a14:foregroundMark x1="92599" y1="78339" x2="92599" y2="78339"/>
                        <a14:foregroundMark x1="96035" y1="77217" x2="96035" y2="77217"/>
                        <a14:foregroundMark x1="4581" y1="56117" x2="4581" y2="56117"/>
                        <a14:foregroundMark x1="8238" y1="56566" x2="8238" y2="56566"/>
                        <a14:foregroundMark x1="2159" y1="58137" x2="3348" y2="76768"/>
                        <a14:foregroundMark x1="9427" y1="77217" x2="10308" y2="63075"/>
                        <a14:foregroundMark x1="10308" y1="63075" x2="15374" y2="55219"/>
                        <a14:foregroundMark x1="15374" y1="55219" x2="17577" y2="70258"/>
                        <a14:foregroundMark x1="17577" y1="70258" x2="13172" y2="62514"/>
                        <a14:foregroundMark x1="13172" y1="62514" x2="10088" y2="50281"/>
                        <a14:foregroundMark x1="10088" y1="50281" x2="15286" y2="44108"/>
                        <a14:foregroundMark x1="15286" y1="44108" x2="17753" y2="44669"/>
                        <a14:foregroundMark x1="12070" y1="76768" x2="17357" y2="78339"/>
                        <a14:foregroundMark x1="24053" y1="78339" x2="27313" y2="78339"/>
                        <a14:foregroundMark x1="58899" y1="3030" x2="59163" y2="337"/>
                        <a14:backgroundMark x1="1145" y1="87093" x2="7225" y2="85522"/>
                        <a14:backgroundMark x1="7225" y1="85522" x2="16123" y2="86083"/>
                        <a14:backgroundMark x1="31762" y1="87654" x2="43304" y2="89001"/>
                        <a14:backgroundMark x1="43304" y1="89001" x2="45947" y2="87654"/>
                        <a14:backgroundMark x1="60352" y1="58137" x2="62996" y2="48373"/>
                        <a14:backgroundMark x1="58943" y1="46240" x2="65022" y2="44669"/>
                        <a14:backgroundMark x1="65022" y1="44669" x2="60352" y2="51403"/>
                        <a14:backgroundMark x1="60352" y1="51403" x2="65374" y2="47475"/>
                        <a14:backgroundMark x1="65374" y1="47475" x2="59515" y2="51403"/>
                        <a14:backgroundMark x1="59515" y1="51403" x2="66211" y2="47250"/>
                        <a14:backgroundMark x1="62599" y1="48373" x2="58943" y2="57800"/>
                        <a14:backgroundMark x1="58943" y1="57800" x2="64229" y2="58474"/>
                        <a14:backgroundMark x1="64229" y1="58474" x2="67225" y2="58137"/>
                        <a14:backgroundMark x1="67841" y1="51964" x2="67665" y2="47811"/>
                        <a14:backgroundMark x1="63172" y1="47811" x2="58502" y2="50954"/>
                        <a14:backgroundMark x1="58238" y1="7744" x2="62379" y2="1459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424" y="3860682"/>
            <a:ext cx="9593556" cy="3765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BDEB3F4-A758-4B1B-8852-04CA61E99C40}"/>
              </a:ext>
            </a:extLst>
          </p:cNvPr>
          <p:cNvSpPr txBox="1">
            <a:spLocks/>
          </p:cNvSpPr>
          <p:nvPr/>
        </p:nvSpPr>
        <p:spPr>
          <a:xfrm>
            <a:off x="8378424" y="6946456"/>
            <a:ext cx="2034369" cy="537027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Autofit/>
          </a:bodyPr>
          <a:lstStyle>
            <a:lvl1pPr marL="0" indent="0" algn="l" defTabSz="13714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kern="120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dirty="0">
                <a:latin typeface="Gill Sans MT" panose="020B0502020104020203" pitchFamily="34" charset="0"/>
              </a:rPr>
              <a:t>Product Backlog </a:t>
            </a:r>
            <a:endParaRPr kumimoji="1" lang="ja-JP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D0A1157-61B0-4D4F-A0CB-C1F2C9A992A5}"/>
              </a:ext>
            </a:extLst>
          </p:cNvPr>
          <p:cNvSpPr txBox="1">
            <a:spLocks/>
          </p:cNvSpPr>
          <p:nvPr/>
        </p:nvSpPr>
        <p:spPr>
          <a:xfrm>
            <a:off x="11266270" y="6968365"/>
            <a:ext cx="2034369" cy="537027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Autofit/>
          </a:bodyPr>
          <a:lstStyle>
            <a:lvl1pPr marL="0" indent="0" algn="l" defTabSz="13714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kern="120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dirty="0">
                <a:latin typeface="Gill Sans MT" panose="020B0502020104020203" pitchFamily="34" charset="0"/>
              </a:rPr>
              <a:t>Sprint Backlog </a:t>
            </a:r>
            <a:endParaRPr kumimoji="1" lang="ja-JP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8374A69-C189-471A-B0E0-4686196DE279}"/>
              </a:ext>
            </a:extLst>
          </p:cNvPr>
          <p:cNvSpPr txBox="1">
            <a:spLocks/>
          </p:cNvSpPr>
          <p:nvPr/>
        </p:nvSpPr>
        <p:spPr>
          <a:xfrm>
            <a:off x="13870768" y="5313098"/>
            <a:ext cx="1199433" cy="537027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Autofit/>
          </a:bodyPr>
          <a:lstStyle>
            <a:lvl1pPr marL="0" indent="0" algn="l" defTabSz="13714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kern="120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500" dirty="0">
                <a:latin typeface="Gill Sans MT" panose="020B0502020104020203" pitchFamily="34" charset="0"/>
              </a:rPr>
              <a:t>Sprint </a:t>
            </a:r>
            <a:endParaRPr kumimoji="1" lang="ja-JP" altLang="en-US" sz="2500" dirty="0">
              <a:latin typeface="Gill Sans MT" panose="020B0502020104020203" pitchFamily="34" charset="0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08676796-6FBD-4B11-907F-D4759831A617}"/>
              </a:ext>
            </a:extLst>
          </p:cNvPr>
          <p:cNvSpPr txBox="1">
            <a:spLocks/>
          </p:cNvSpPr>
          <p:nvPr/>
        </p:nvSpPr>
        <p:spPr>
          <a:xfrm>
            <a:off x="13630139" y="5624237"/>
            <a:ext cx="1568223" cy="537027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Autofit/>
          </a:bodyPr>
          <a:lstStyle>
            <a:lvl1pPr marL="0" indent="0" algn="l" defTabSz="13714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kern="120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dirty="0">
                <a:latin typeface="Gill Sans MT" panose="020B0502020104020203" pitchFamily="34" charset="0"/>
              </a:rPr>
              <a:t>2-4 semanas </a:t>
            </a:r>
            <a:endParaRPr kumimoji="1" lang="ja-JP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46C3F52-C544-4799-9445-454D1D3BF8F9}"/>
              </a:ext>
            </a:extLst>
          </p:cNvPr>
          <p:cNvSpPr txBox="1">
            <a:spLocks/>
          </p:cNvSpPr>
          <p:nvPr/>
        </p:nvSpPr>
        <p:spPr>
          <a:xfrm>
            <a:off x="13870768" y="6946455"/>
            <a:ext cx="1568223" cy="537027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Autofit/>
          </a:bodyPr>
          <a:lstStyle>
            <a:lvl1pPr marL="0" indent="0" algn="l" defTabSz="13714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kern="120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2000" dirty="0">
                <a:latin typeface="Gill Sans MT" panose="020B0502020104020203" pitchFamily="34" charset="0"/>
              </a:rPr>
              <a:t>Iteração</a:t>
            </a:r>
            <a:endParaRPr kumimoji="1" lang="ja-JP" altLang="en-US" sz="2000" dirty="0">
              <a:latin typeface="Gill Sans MT" panose="020B0502020104020203" pitchFamily="34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5BF7C47-0BB0-496E-8463-FA54617A7722}"/>
              </a:ext>
            </a:extLst>
          </p:cNvPr>
          <p:cNvSpPr txBox="1">
            <a:spLocks/>
          </p:cNvSpPr>
          <p:nvPr/>
        </p:nvSpPr>
        <p:spPr>
          <a:xfrm>
            <a:off x="15903491" y="6946454"/>
            <a:ext cx="2814336" cy="537027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Autofit/>
          </a:bodyPr>
          <a:lstStyle>
            <a:lvl1pPr marL="0" indent="0" algn="l" defTabSz="13714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kern="120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pt-BR" altLang="ja-JP" sz="1700" dirty="0">
                <a:latin typeface="Gill Sans MT" panose="020B0502020104020203" pitchFamily="34" charset="0"/>
              </a:rPr>
              <a:t>Incremento de produto potencialmente utilizável </a:t>
            </a:r>
            <a:endParaRPr kumimoji="1" lang="ja-JP" altLang="en-US" sz="1700" dirty="0">
              <a:latin typeface="Gill Sans MT" panose="020B0502020104020203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8FF5538-548C-45F1-9902-6FC7A6E00038}"/>
              </a:ext>
            </a:extLst>
          </p:cNvPr>
          <p:cNvSpPr txBox="1">
            <a:spLocks/>
          </p:cNvSpPr>
          <p:nvPr/>
        </p:nvSpPr>
        <p:spPr>
          <a:xfrm>
            <a:off x="13656785" y="3990880"/>
            <a:ext cx="998094" cy="537027"/>
          </a:xfrm>
          <a:prstGeom prst="rect">
            <a:avLst/>
          </a:prstGeom>
        </p:spPr>
        <p:txBody>
          <a:bodyPr vert="horz" lIns="91440" tIns="45720" rIns="91440" bIns="45720" numCol="1" spcCol="360000" rtlCol="0" anchor="t">
            <a:noAutofit/>
          </a:bodyPr>
          <a:lstStyle>
            <a:lvl1pPr marL="0" indent="0" algn="l" defTabSz="1371417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accent1"/>
              </a:buClr>
              <a:buFontTx/>
              <a:buNone/>
              <a:defRPr sz="3200" kern="1200" baseline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685709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417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126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2835" indent="0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None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771397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106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814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523" indent="-342854" algn="l" defTabSz="1371417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en-US" altLang="ja-JP" sz="1300" dirty="0">
                <a:latin typeface="Gill Sans MT" panose="020B0502020104020203" pitchFamily="34" charset="0"/>
              </a:rPr>
              <a:t>Daily </a:t>
            </a:r>
          </a:p>
          <a:p>
            <a:pPr algn="ctr"/>
            <a:r>
              <a:rPr kumimoji="1" lang="en-US" altLang="ja-JP" sz="1300" dirty="0">
                <a:latin typeface="Gill Sans MT" panose="020B0502020104020203" pitchFamily="34" charset="0"/>
              </a:rPr>
              <a:t>Stand-up </a:t>
            </a:r>
            <a:endParaRPr kumimoji="1" lang="ja-JP" altLang="en-US" sz="1300" dirty="0">
              <a:latin typeface="Gill Sans MT" panose="020B0502020104020203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AF1FA2C-A8F9-4618-AA31-3E43244554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25" t="54699" r="59869" b="24025"/>
          <a:stretch/>
        </p:blipFill>
        <p:spPr>
          <a:xfrm>
            <a:off x="16417225" y="8728987"/>
            <a:ext cx="1809345" cy="1556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81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424"/>
    </mc:Choice>
    <mc:Fallback xmlns="">
      <p:transition advTm="7424"/>
    </mc:Fallback>
  </mc:AlternateContent>
</p:sld>
</file>

<file path=ppt/theme/theme1.xml><?xml version="1.0" encoding="utf-8"?>
<a:theme xmlns:a="http://schemas.openxmlformats.org/drawingml/2006/main" name="Contents">
  <a:themeElements>
    <a:clrScheme name="Castor">
      <a:dk1>
        <a:srgbClr val="222427"/>
      </a:dk1>
      <a:lt1>
        <a:sysClr val="window" lastClr="FFFFFF"/>
      </a:lt1>
      <a:dk2>
        <a:srgbClr val="333438"/>
      </a:dk2>
      <a:lt2>
        <a:srgbClr val="EAEAEA"/>
      </a:lt2>
      <a:accent1>
        <a:srgbClr val="EB3F5C"/>
      </a:accent1>
      <a:accent2>
        <a:srgbClr val="C1344C"/>
      </a:accent2>
      <a:accent3>
        <a:srgbClr val="99293C"/>
      </a:accent3>
      <a:accent4>
        <a:srgbClr val="731F2D"/>
      </a:accent4>
      <a:accent5>
        <a:srgbClr val="1694B2"/>
      </a:accent5>
      <a:accent6>
        <a:srgbClr val="0F6377"/>
      </a:accent6>
      <a:hlink>
        <a:srgbClr val="EB3F5C"/>
      </a:hlink>
      <a:folHlink>
        <a:srgbClr val="99293C"/>
      </a:folHlink>
    </a:clrScheme>
    <a:fontScheme name="Castor">
      <a:majorFont>
        <a:latin typeface="Roboto Bold"/>
        <a:ea typeface="Spica Neue P Light"/>
        <a:cs typeface=""/>
      </a:majorFont>
      <a:minorFont>
        <a:latin typeface="Roboto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o Header and Footer">
  <a:themeElements>
    <a:clrScheme name="Custom 1">
      <a:dk1>
        <a:srgbClr val="222427"/>
      </a:dk1>
      <a:lt1>
        <a:sysClr val="window" lastClr="FFFFFF"/>
      </a:lt1>
      <a:dk2>
        <a:srgbClr val="333438"/>
      </a:dk2>
      <a:lt2>
        <a:srgbClr val="EAEAEA"/>
      </a:lt2>
      <a:accent1>
        <a:srgbClr val="EB3F5C"/>
      </a:accent1>
      <a:accent2>
        <a:srgbClr val="C1344C"/>
      </a:accent2>
      <a:accent3>
        <a:srgbClr val="99293C"/>
      </a:accent3>
      <a:accent4>
        <a:srgbClr val="731F2D"/>
      </a:accent4>
      <a:accent5>
        <a:srgbClr val="1694B2"/>
      </a:accent5>
      <a:accent6>
        <a:srgbClr val="0F6377"/>
      </a:accent6>
      <a:hlink>
        <a:srgbClr val="EB3F5C"/>
      </a:hlink>
      <a:folHlink>
        <a:srgbClr val="99293C"/>
      </a:folHlink>
    </a:clrScheme>
    <a:fontScheme name="B">
      <a:majorFont>
        <a:latin typeface="Roboto Bold"/>
        <a:ea typeface="Spica Neue P Light"/>
        <a:cs typeface=""/>
      </a:majorFont>
      <a:minorFont>
        <a:latin typeface="Roboto"/>
        <a:ea typeface="Spica Neue P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14043</TotalTime>
  <Words>1231</Words>
  <Application>Microsoft Office PowerPoint</Application>
  <PresentationFormat>Personalizar</PresentationFormat>
  <Paragraphs>430</Paragraphs>
  <Slides>30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30</vt:i4>
      </vt:variant>
    </vt:vector>
  </HeadingPairs>
  <TitlesOfParts>
    <vt:vector size="42" baseType="lpstr">
      <vt:lpstr>Arial</vt:lpstr>
      <vt:lpstr>Arial Black</vt:lpstr>
      <vt:lpstr>Arial Narrow</vt:lpstr>
      <vt:lpstr>Calibri</vt:lpstr>
      <vt:lpstr>Gill Sans MT</vt:lpstr>
      <vt:lpstr>Raleway</vt:lpstr>
      <vt:lpstr>Roboto</vt:lpstr>
      <vt:lpstr>Roboto Bold</vt:lpstr>
      <vt:lpstr>Times New Roman</vt:lpstr>
      <vt:lpstr>Wingdings</vt:lpstr>
      <vt:lpstr>Contents</vt:lpstr>
      <vt:lpstr>No Header and Footer</vt:lpstr>
      <vt:lpstr>Apresentação do PowerPoint</vt:lpstr>
      <vt:lpstr>CRAS ARC</vt:lpstr>
      <vt:lpstr>MEMBERS</vt:lpstr>
      <vt:lpstr>VISÃO DO PROJETO</vt:lpstr>
      <vt:lpstr>PROBLEMA / JUSTIFICATIVA </vt:lpstr>
      <vt:lpstr>OBJETIVO DA SOLUÇÃO! </vt:lpstr>
      <vt:lpstr>DIAGRAMA DE SOLUÇÃO! </vt:lpstr>
      <vt:lpstr>PLANEJAMENTO DO PROJETO</vt:lpstr>
      <vt:lpstr>METODOLOGIA SCRUM </vt:lpstr>
      <vt:lpstr>REQUISITOS</vt:lpstr>
      <vt:lpstr>PRODUCK BACKLOG / SPRINT BACKLOG </vt:lpstr>
      <vt:lpstr>FERRAMENTAS</vt:lpstr>
      <vt:lpstr>USER STORIES</vt:lpstr>
      <vt:lpstr>CANVAS</vt:lpstr>
      <vt:lpstr>STORY BOARD </vt:lpstr>
      <vt:lpstr>STORY BOARD </vt:lpstr>
      <vt:lpstr>BPMN</vt:lpstr>
      <vt:lpstr>BPMN</vt:lpstr>
      <vt:lpstr>BANCO DE DADOS </vt:lpstr>
      <vt:lpstr>BANCO DE DADOS </vt:lpstr>
      <vt:lpstr>BANCO DE DADOS </vt:lpstr>
      <vt:lpstr>DIAGRAMA DE CLASSES </vt:lpstr>
      <vt:lpstr>FERRAMENTAS DE DESENVOLVIMENTO </vt:lpstr>
      <vt:lpstr>TELAS DO SISTEMA</vt:lpstr>
      <vt:lpstr>TELAS DO SISTEMA</vt:lpstr>
      <vt:lpstr>TELAS DO SISTEMA</vt:lpstr>
      <vt:lpstr>  DEMONSTRAÇÃO </vt:lpstr>
      <vt:lpstr>FERRAMENTA DE SUPORTE </vt:lpstr>
      <vt:lpstr>CONCLUSÃO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Castor</dc:title>
  <dc:creator>Jun Akizaki</dc:creator>
  <cp:lastModifiedBy> </cp:lastModifiedBy>
  <cp:revision>308</cp:revision>
  <dcterms:created xsi:type="dcterms:W3CDTF">2015-08-02T15:43:04Z</dcterms:created>
  <dcterms:modified xsi:type="dcterms:W3CDTF">2019-06-27T20:42:20Z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SDCxCLASSFICATION_LEVEL">
    <vt:lpwstr>1</vt:lpwstr>
  </property>
  <property fmtid="{D5CDD505-2E9C-101B-9397-08002B2CF9AE}" pid="3" name="SSDCxCLASSFICATION_USER">
    <vt:lpwstr>SOACAT\500768</vt:lpwstr>
  </property>
  <property fmtid="{D5CDD505-2E9C-101B-9397-08002B2CF9AE}" pid="4" name="SSDCxCLASSFICATION_DATE">
    <vt:lpwstr>30/05/2019 08:01:31</vt:lpwstr>
  </property>
  <property fmtid="{D5CDD505-2E9C-101B-9397-08002B2CF9AE}" pid="5" name="SSDCxCLASSFICATION_GUID">
    <vt:lpwstr>42B971497C5C20CEFF4F829F5CEEFF50</vt:lpwstr>
  </property>
  <property fmtid="{D5CDD505-2E9C-101B-9397-08002B2CF9AE}" pid="6" name="SSDCxCLASSFICATION_LANG">
    <vt:lpwstr>pt</vt:lpwstr>
  </property>
</Properties>
</file>